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66" r:id="rId2"/>
    <p:sldId id="257" r:id="rId3"/>
    <p:sldId id="258" r:id="rId4"/>
    <p:sldId id="300" r:id="rId5"/>
    <p:sldId id="264" r:id="rId6"/>
    <p:sldId id="262" r:id="rId7"/>
    <p:sldId id="260" r:id="rId8"/>
    <p:sldId id="289" r:id="rId9"/>
    <p:sldId id="290" r:id="rId10"/>
    <p:sldId id="291" r:id="rId11"/>
    <p:sldId id="298" r:id="rId12"/>
    <p:sldId id="293" r:id="rId13"/>
    <p:sldId id="29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67" r:id="rId23"/>
    <p:sldId id="268" r:id="rId24"/>
    <p:sldId id="269" r:id="rId25"/>
    <p:sldId id="270" r:id="rId26"/>
    <p:sldId id="271" r:id="rId27"/>
    <p:sldId id="288" r:id="rId28"/>
    <p:sldId id="296" r:id="rId29"/>
    <p:sldId id="297" r:id="rId30"/>
    <p:sldId id="274" r:id="rId31"/>
    <p:sldId id="284" r:id="rId32"/>
    <p:sldId id="285" r:id="rId33"/>
    <p:sldId id="286" r:id="rId34"/>
    <p:sldId id="287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A8DA"/>
    <a:srgbClr val="AAFF8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175" autoAdjust="0"/>
    <p:restoredTop sz="96215" autoAdjust="0"/>
  </p:normalViewPr>
  <p:slideViewPr>
    <p:cSldViewPr>
      <p:cViewPr varScale="1">
        <p:scale>
          <a:sx n="74" d="100"/>
          <a:sy n="74" d="100"/>
        </p:scale>
        <p:origin x="-108" y="-7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0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7EAA45-9556-45C5-9CDB-0A1BD22749EA}" type="datetimeFigureOut">
              <a:rPr lang="en-US" smtClean="0"/>
              <a:pPr/>
              <a:t>2/10/2017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8CBAF-8E60-4132-BF04-7670BA17847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48871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ct val="0"/>
              </a:spcBef>
              <a:buClrTx/>
              <a:buSzTx/>
              <a:buNone/>
            </a:pPr>
            <a:endParaRPr lang="en-US" dirty="0">
              <a:solidFill>
                <a:schemeClr val="tx1"/>
              </a:solidFill>
              <a:latin typeface="Arial" pitchFamily="34" charset="0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058F53-1D63-49AC-A66D-D2DD9E49C7D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3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6224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058F53-1D63-49AC-A66D-D2DD9E49C7D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3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7446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E40F34-7388-4E23-9EAF-0604442EA99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3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0424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058F53-1D63-49AC-A66D-D2DD9E49C7D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3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2287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F43DB5-A049-FB43-ADAD-2E3DF688C9DE}" type="slidenum">
              <a:rPr lang="it-IT" altLang="fr-FR" smtClean="0"/>
              <a:pPr>
                <a:defRPr/>
              </a:pPr>
              <a:t>8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xmlns="" val="27306351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F43DB5-A049-FB43-ADAD-2E3DF688C9DE}" type="slidenum">
              <a:rPr lang="it-IT" altLang="fr-FR" smtClean="0"/>
              <a:pPr>
                <a:defRPr/>
              </a:pPr>
              <a:t>10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xmlns="" val="3882400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0F34-7388-4E23-9EAF-0604442EA99B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17946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F43DB5-A049-FB43-ADAD-2E3DF688C9DE}" type="slidenum">
              <a:rPr lang="it-IT" altLang="fr-FR" smtClean="0"/>
              <a:pPr>
                <a:defRPr/>
              </a:pPr>
              <a:t>28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xmlns="" val="243801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2" y="-12604"/>
            <a:ext cx="12198356" cy="6858000"/>
          </a:xfrm>
          <a:prstGeom prst="rect">
            <a:avLst/>
          </a:prstGeom>
          <a:gradFill>
            <a:gsLst>
              <a:gs pos="0">
                <a:srgbClr val="006032"/>
              </a:gs>
              <a:gs pos="100000">
                <a:srgbClr val="006032"/>
              </a:gs>
              <a:gs pos="29000">
                <a:schemeClr val="bg1">
                  <a:lumMod val="95000"/>
                </a:schemeClr>
              </a:gs>
              <a:gs pos="6000">
                <a:srgbClr val="97C642"/>
              </a:gs>
              <a:gs pos="87000">
                <a:srgbClr val="97C642"/>
              </a:gs>
              <a:gs pos="69000">
                <a:schemeClr val="bg1"/>
              </a:gs>
            </a:gsLst>
            <a:lin ang="3000000" scaled="0"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2" y="0"/>
            <a:ext cx="12198356" cy="6858000"/>
          </a:xfrm>
          <a:prstGeom prst="rect">
            <a:avLst/>
          </a:pr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2205750" y="2286000"/>
            <a:ext cx="9909324" cy="4419600"/>
            <a:chOff x="3153239" y="1294968"/>
            <a:chExt cx="6618037" cy="2954750"/>
          </a:xfrm>
        </p:grpSpPr>
        <p:sp>
          <p:nvSpPr>
            <p:cNvPr id="14" name="Cloud 2"/>
            <p:cNvSpPr/>
            <p:nvPr/>
          </p:nvSpPr>
          <p:spPr>
            <a:xfrm>
              <a:off x="5123076" y="1294968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>
                    <a:alpha val="48000"/>
                  </a:srgbClr>
                </a:gs>
                <a:gs pos="100000">
                  <a:srgbClr val="006032">
                    <a:alpha val="52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6000">
                  <a:srgbClr val="97C642">
                    <a:alpha val="52000"/>
                  </a:srgbClr>
                </a:gs>
                <a:gs pos="91000">
                  <a:srgbClr val="97C642">
                    <a:alpha val="51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lt1"/>
                </a:solidFill>
              </a:endParaRPr>
            </a:p>
          </p:txBody>
        </p:sp>
        <p:sp>
          <p:nvSpPr>
            <p:cNvPr id="15" name="Cloud 2"/>
            <p:cNvSpPr/>
            <p:nvPr/>
          </p:nvSpPr>
          <p:spPr>
            <a:xfrm>
              <a:off x="4002308" y="1497879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/>
                </a:gs>
                <a:gs pos="100000">
                  <a:srgbClr val="006032"/>
                </a:gs>
                <a:gs pos="29000">
                  <a:schemeClr val="bg1">
                    <a:lumMod val="95000"/>
                  </a:schemeClr>
                </a:gs>
                <a:gs pos="6000">
                  <a:srgbClr val="97C642"/>
                </a:gs>
                <a:gs pos="87000">
                  <a:srgbClr val="97C642"/>
                </a:gs>
                <a:gs pos="69000">
                  <a:schemeClr val="bg1"/>
                </a:gs>
              </a:gsLst>
              <a:lin ang="30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6" name="Cloud 2"/>
            <p:cNvSpPr/>
            <p:nvPr/>
          </p:nvSpPr>
          <p:spPr>
            <a:xfrm>
              <a:off x="3153239" y="1752599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>
                    <a:alpha val="48000"/>
                  </a:srgbClr>
                </a:gs>
                <a:gs pos="100000">
                  <a:srgbClr val="006032">
                    <a:alpha val="52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6000">
                  <a:srgbClr val="97C642">
                    <a:alpha val="52000"/>
                  </a:srgbClr>
                </a:gs>
                <a:gs pos="91000">
                  <a:srgbClr val="97C642">
                    <a:alpha val="51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4417789" y="5257800"/>
            <a:ext cx="7475452" cy="1371600"/>
            <a:chOff x="4184585" y="4648200"/>
            <a:chExt cx="7467665" cy="1606646"/>
          </a:xfrm>
        </p:grpSpPr>
        <p:grpSp>
          <p:nvGrpSpPr>
            <p:cNvPr id="18" name="Group 17"/>
            <p:cNvGrpSpPr/>
            <p:nvPr/>
          </p:nvGrpSpPr>
          <p:grpSpPr>
            <a:xfrm>
              <a:off x="5330825" y="5297881"/>
              <a:ext cx="5440080" cy="381000"/>
              <a:chOff x="2965450" y="4876800"/>
              <a:chExt cx="7467600" cy="381000"/>
            </a:xfrm>
          </p:grpSpPr>
          <p:cxnSp>
            <p:nvCxnSpPr>
              <p:cNvPr id="33" name="Straight Connector 32"/>
              <p:cNvCxnSpPr/>
              <p:nvPr/>
            </p:nvCxnSpPr>
            <p:spPr>
              <a:xfrm>
                <a:off x="2965450" y="4876800"/>
                <a:ext cx="7467600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2965450" y="4876800"/>
                <a:ext cx="6281177" cy="19149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2965450" y="4876800"/>
                <a:ext cx="4524872" cy="30480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2965450" y="4876800"/>
                <a:ext cx="3108325" cy="38100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18"/>
            <p:cNvGrpSpPr/>
            <p:nvPr/>
          </p:nvGrpSpPr>
          <p:grpSpPr>
            <a:xfrm flipH="1" flipV="1">
              <a:off x="5327650" y="5638800"/>
              <a:ext cx="5440080" cy="381000"/>
              <a:chOff x="2965450" y="4876800"/>
              <a:chExt cx="7467600" cy="381000"/>
            </a:xfrm>
          </p:grpSpPr>
          <p:cxnSp>
            <p:nvCxnSpPr>
              <p:cNvPr id="29" name="Straight Connector 28"/>
              <p:cNvCxnSpPr/>
              <p:nvPr/>
            </p:nvCxnSpPr>
            <p:spPr>
              <a:xfrm>
                <a:off x="2965450" y="4876800"/>
                <a:ext cx="7467600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2965450" y="4876800"/>
                <a:ext cx="6281177" cy="19149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2965450" y="4876800"/>
                <a:ext cx="4524872" cy="30480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2965450" y="4876800"/>
                <a:ext cx="3108325" cy="38100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19"/>
            <p:cNvGrpSpPr/>
            <p:nvPr/>
          </p:nvGrpSpPr>
          <p:grpSpPr>
            <a:xfrm>
              <a:off x="4184585" y="4648200"/>
              <a:ext cx="7467665" cy="1606646"/>
              <a:chOff x="4184585" y="4648200"/>
              <a:chExt cx="7467665" cy="1606646"/>
            </a:xfrm>
          </p:grpSpPr>
          <p:sp>
            <p:nvSpPr>
              <p:cNvPr id="21" name="Cloud 2"/>
              <p:cNvSpPr/>
              <p:nvPr/>
            </p:nvSpPr>
            <p:spPr>
              <a:xfrm>
                <a:off x="9486470" y="5414665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>
                    <a:solidFill>
                      <a:srgbClr val="000000"/>
                    </a:solidFill>
                  </a:rPr>
                  <a:t>Enterprise/Govt.</a:t>
                </a:r>
              </a:p>
            </p:txBody>
          </p:sp>
          <p:sp>
            <p:nvSpPr>
              <p:cNvPr id="22" name="Cloud 2"/>
              <p:cNvSpPr/>
              <p:nvPr/>
            </p:nvSpPr>
            <p:spPr>
              <a:xfrm>
                <a:off x="5926388" y="5414665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>
                    <a:solidFill>
                      <a:srgbClr val="000000"/>
                    </a:solidFill>
                  </a:rPr>
                  <a:t>SMB</a:t>
                </a:r>
              </a:p>
            </p:txBody>
          </p:sp>
          <p:sp>
            <p:nvSpPr>
              <p:cNvPr id="23" name="Cloud 2"/>
              <p:cNvSpPr/>
              <p:nvPr/>
            </p:nvSpPr>
            <p:spPr>
              <a:xfrm>
                <a:off x="4184585" y="5414665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>
                    <a:solidFill>
                      <a:srgbClr val="000000"/>
                    </a:solidFill>
                  </a:rPr>
                  <a:t>Residential</a:t>
                </a:r>
              </a:p>
            </p:txBody>
          </p:sp>
          <p:sp>
            <p:nvSpPr>
              <p:cNvPr id="24" name="Cloud 2"/>
              <p:cNvSpPr/>
              <p:nvPr/>
            </p:nvSpPr>
            <p:spPr>
              <a:xfrm>
                <a:off x="7807789" y="5414665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>
                    <a:solidFill>
                      <a:srgbClr val="000000"/>
                    </a:solidFill>
                  </a:rPr>
                  <a:t>Mobile</a:t>
                </a:r>
              </a:p>
            </p:txBody>
          </p:sp>
          <p:sp>
            <p:nvSpPr>
              <p:cNvPr id="25" name="Cloud 2"/>
              <p:cNvSpPr/>
              <p:nvPr/>
            </p:nvSpPr>
            <p:spPr>
              <a:xfrm>
                <a:off x="5155141" y="4655715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/>
                  <a:t>Access</a:t>
                </a:r>
              </a:p>
            </p:txBody>
          </p:sp>
          <p:sp>
            <p:nvSpPr>
              <p:cNvPr id="26" name="Cloud 2"/>
              <p:cNvSpPr/>
              <p:nvPr/>
            </p:nvSpPr>
            <p:spPr>
              <a:xfrm>
                <a:off x="6824831" y="4648200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/>
                  <a:t>Metro</a:t>
                </a:r>
              </a:p>
            </p:txBody>
          </p:sp>
          <p:sp>
            <p:nvSpPr>
              <p:cNvPr id="27" name="Cloud 2"/>
              <p:cNvSpPr/>
              <p:nvPr/>
            </p:nvSpPr>
            <p:spPr>
              <a:xfrm>
                <a:off x="8464660" y="4648200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/>
                  <a:t>Backhaul/Core</a:t>
                </a:r>
              </a:p>
            </p:txBody>
          </p:sp>
          <p:sp>
            <p:nvSpPr>
              <p:cNvPr id="28" name="Cloud 2"/>
              <p:cNvSpPr/>
              <p:nvPr/>
            </p:nvSpPr>
            <p:spPr>
              <a:xfrm>
                <a:off x="10088316" y="4648200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/>
                  <a:t>Data Center</a:t>
                </a:r>
              </a:p>
            </p:txBody>
          </p:sp>
        </p:grpSp>
      </p:grpSp>
      <p:sp>
        <p:nvSpPr>
          <p:cNvPr id="37" name="Rectangle 3"/>
          <p:cNvSpPr/>
          <p:nvPr userDrawn="1"/>
        </p:nvSpPr>
        <p:spPr>
          <a:xfrm>
            <a:off x="-6353" y="590550"/>
            <a:ext cx="12198356" cy="6267450"/>
          </a:xfrm>
          <a:custGeom>
            <a:avLst/>
            <a:gdLst>
              <a:gd name="connsiteX0" fmla="*/ 0 w 7620000"/>
              <a:gd name="connsiteY0" fmla="*/ 0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0 w 7620000"/>
              <a:gd name="connsiteY4" fmla="*/ 0 h 3276600"/>
              <a:gd name="connsiteX0" fmla="*/ 4791075 w 7620000"/>
              <a:gd name="connsiteY0" fmla="*/ 19526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791075 w 7620000"/>
              <a:gd name="connsiteY4" fmla="*/ 19526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62007 w 7638457"/>
              <a:gd name="connsiteY0" fmla="*/ 2231111 h 3288386"/>
              <a:gd name="connsiteX1" fmla="*/ 7638457 w 7638457"/>
              <a:gd name="connsiteY1" fmla="*/ 11786 h 3288386"/>
              <a:gd name="connsiteX2" fmla="*/ 7638457 w 7638457"/>
              <a:gd name="connsiteY2" fmla="*/ 3288386 h 3288386"/>
              <a:gd name="connsiteX3" fmla="*/ 18457 w 7638457"/>
              <a:gd name="connsiteY3" fmla="*/ 3288386 h 3288386"/>
              <a:gd name="connsiteX4" fmla="*/ 5562007 w 7638457"/>
              <a:gd name="connsiteY4" fmla="*/ 2231111 h 3288386"/>
              <a:gd name="connsiteX0" fmla="*/ 5561159 w 7637609"/>
              <a:gd name="connsiteY0" fmla="*/ 2233594 h 3290869"/>
              <a:gd name="connsiteX1" fmla="*/ 7637609 w 7637609"/>
              <a:gd name="connsiteY1" fmla="*/ 14269 h 3290869"/>
              <a:gd name="connsiteX2" fmla="*/ 7637609 w 7637609"/>
              <a:gd name="connsiteY2" fmla="*/ 3290869 h 3290869"/>
              <a:gd name="connsiteX3" fmla="*/ 17609 w 7637609"/>
              <a:gd name="connsiteY3" fmla="*/ 3290869 h 3290869"/>
              <a:gd name="connsiteX4" fmla="*/ 5561159 w 7637609"/>
              <a:gd name="connsiteY4" fmla="*/ 2233594 h 3290869"/>
              <a:gd name="connsiteX0" fmla="*/ 5543550 w 7620000"/>
              <a:gd name="connsiteY0" fmla="*/ 2233594 h 3290869"/>
              <a:gd name="connsiteX1" fmla="*/ 7620000 w 7620000"/>
              <a:gd name="connsiteY1" fmla="*/ 14269 h 3290869"/>
              <a:gd name="connsiteX2" fmla="*/ 7620000 w 7620000"/>
              <a:gd name="connsiteY2" fmla="*/ 3290869 h 3290869"/>
              <a:gd name="connsiteX3" fmla="*/ 0 w 7620000"/>
              <a:gd name="connsiteY3" fmla="*/ 3290869 h 3290869"/>
              <a:gd name="connsiteX4" fmla="*/ 5543550 w 7620000"/>
              <a:gd name="connsiteY4" fmla="*/ 2233594 h 3290869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00" h="3276600">
                <a:moveTo>
                  <a:pt x="5543550" y="2219325"/>
                </a:moveTo>
                <a:cubicBezTo>
                  <a:pt x="6575425" y="1320800"/>
                  <a:pt x="6397625" y="166687"/>
                  <a:pt x="7620000" y="0"/>
                </a:cubicBezTo>
                <a:lnTo>
                  <a:pt x="7620000" y="3276600"/>
                </a:lnTo>
                <a:lnTo>
                  <a:pt x="0" y="3276600"/>
                </a:lnTo>
                <a:cubicBezTo>
                  <a:pt x="720725" y="2433638"/>
                  <a:pt x="4511675" y="3117850"/>
                  <a:pt x="5543550" y="2219325"/>
                </a:cubicBezTo>
                <a:close/>
              </a:path>
            </a:pathLst>
          </a:cu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8" name="Freeform 37"/>
          <p:cNvSpPr/>
          <p:nvPr userDrawn="1"/>
        </p:nvSpPr>
        <p:spPr>
          <a:xfrm>
            <a:off x="-6540" y="1"/>
            <a:ext cx="12236680" cy="6858000"/>
          </a:xfrm>
          <a:custGeom>
            <a:avLst/>
            <a:gdLst>
              <a:gd name="connsiteX0" fmla="*/ 11112072 w 12095117"/>
              <a:gd name="connsiteY0" fmla="*/ 343473 h 5191093"/>
              <a:gd name="connsiteX1" fmla="*/ 8168847 w 12095117"/>
              <a:gd name="connsiteY1" fmla="*/ 533973 h 5191093"/>
              <a:gd name="connsiteX2" fmla="*/ 4968447 w 12095117"/>
              <a:gd name="connsiteY2" fmla="*/ 2305623 h 5191093"/>
              <a:gd name="connsiteX3" fmla="*/ 3034872 w 12095117"/>
              <a:gd name="connsiteY3" fmla="*/ 2534223 h 5191093"/>
              <a:gd name="connsiteX4" fmla="*/ 1425147 w 12095117"/>
              <a:gd name="connsiteY4" fmla="*/ 3039048 h 5191093"/>
              <a:gd name="connsiteX5" fmla="*/ 177372 w 12095117"/>
              <a:gd name="connsiteY5" fmla="*/ 4124898 h 5191093"/>
              <a:gd name="connsiteX6" fmla="*/ 91647 w 12095117"/>
              <a:gd name="connsiteY6" fmla="*/ 4744023 h 5191093"/>
              <a:gd name="connsiteX7" fmla="*/ 967947 w 12095117"/>
              <a:gd name="connsiteY7" fmla="*/ 4858323 h 5191093"/>
              <a:gd name="connsiteX8" fmla="*/ 11264472 w 12095117"/>
              <a:gd name="connsiteY8" fmla="*/ 4848798 h 5191093"/>
              <a:gd name="connsiteX9" fmla="*/ 11112072 w 12095117"/>
              <a:gd name="connsiteY9" fmla="*/ 343473 h 5191093"/>
              <a:gd name="connsiteX0" fmla="*/ 11112072 w 12095117"/>
              <a:gd name="connsiteY0" fmla="*/ 343473 h 5191093"/>
              <a:gd name="connsiteX1" fmla="*/ 8168847 w 12095117"/>
              <a:gd name="connsiteY1" fmla="*/ 533973 h 5191093"/>
              <a:gd name="connsiteX2" fmla="*/ 4968447 w 12095117"/>
              <a:gd name="connsiteY2" fmla="*/ 2305623 h 5191093"/>
              <a:gd name="connsiteX3" fmla="*/ 3034872 w 12095117"/>
              <a:gd name="connsiteY3" fmla="*/ 2534223 h 5191093"/>
              <a:gd name="connsiteX4" fmla="*/ 1425147 w 12095117"/>
              <a:gd name="connsiteY4" fmla="*/ 3039048 h 5191093"/>
              <a:gd name="connsiteX5" fmla="*/ 177372 w 12095117"/>
              <a:gd name="connsiteY5" fmla="*/ 4124898 h 5191093"/>
              <a:gd name="connsiteX6" fmla="*/ 91647 w 12095117"/>
              <a:gd name="connsiteY6" fmla="*/ 4744023 h 5191093"/>
              <a:gd name="connsiteX7" fmla="*/ 967947 w 12095117"/>
              <a:gd name="connsiteY7" fmla="*/ 4858323 h 5191093"/>
              <a:gd name="connsiteX8" fmla="*/ 11264472 w 12095117"/>
              <a:gd name="connsiteY8" fmla="*/ 4848798 h 5191093"/>
              <a:gd name="connsiteX9" fmla="*/ 11112072 w 12095117"/>
              <a:gd name="connsiteY9" fmla="*/ 343473 h 5191093"/>
              <a:gd name="connsiteX0" fmla="*/ 11112072 w 12095117"/>
              <a:gd name="connsiteY0" fmla="*/ 343473 h 4866436"/>
              <a:gd name="connsiteX1" fmla="*/ 8168847 w 12095117"/>
              <a:gd name="connsiteY1" fmla="*/ 533973 h 4866436"/>
              <a:gd name="connsiteX2" fmla="*/ 4968447 w 12095117"/>
              <a:gd name="connsiteY2" fmla="*/ 2305623 h 4866436"/>
              <a:gd name="connsiteX3" fmla="*/ 3034872 w 12095117"/>
              <a:gd name="connsiteY3" fmla="*/ 2534223 h 4866436"/>
              <a:gd name="connsiteX4" fmla="*/ 1425147 w 12095117"/>
              <a:gd name="connsiteY4" fmla="*/ 3039048 h 4866436"/>
              <a:gd name="connsiteX5" fmla="*/ 177372 w 12095117"/>
              <a:gd name="connsiteY5" fmla="*/ 4124898 h 4866436"/>
              <a:gd name="connsiteX6" fmla="*/ 91647 w 12095117"/>
              <a:gd name="connsiteY6" fmla="*/ 4744023 h 4866436"/>
              <a:gd name="connsiteX7" fmla="*/ 967947 w 12095117"/>
              <a:gd name="connsiteY7" fmla="*/ 4858323 h 4866436"/>
              <a:gd name="connsiteX8" fmla="*/ 11264472 w 12095117"/>
              <a:gd name="connsiteY8" fmla="*/ 4848798 h 4866436"/>
              <a:gd name="connsiteX9" fmla="*/ 11112072 w 12095117"/>
              <a:gd name="connsiteY9" fmla="*/ 343473 h 4866436"/>
              <a:gd name="connsiteX0" fmla="*/ 11112072 w 11350587"/>
              <a:gd name="connsiteY0" fmla="*/ 343473 h 4866436"/>
              <a:gd name="connsiteX1" fmla="*/ 8168847 w 11350587"/>
              <a:gd name="connsiteY1" fmla="*/ 533973 h 4866436"/>
              <a:gd name="connsiteX2" fmla="*/ 4968447 w 11350587"/>
              <a:gd name="connsiteY2" fmla="*/ 2305623 h 4866436"/>
              <a:gd name="connsiteX3" fmla="*/ 3034872 w 11350587"/>
              <a:gd name="connsiteY3" fmla="*/ 2534223 h 4866436"/>
              <a:gd name="connsiteX4" fmla="*/ 1425147 w 11350587"/>
              <a:gd name="connsiteY4" fmla="*/ 3039048 h 4866436"/>
              <a:gd name="connsiteX5" fmla="*/ 177372 w 11350587"/>
              <a:gd name="connsiteY5" fmla="*/ 4124898 h 4866436"/>
              <a:gd name="connsiteX6" fmla="*/ 91647 w 11350587"/>
              <a:gd name="connsiteY6" fmla="*/ 4744023 h 4866436"/>
              <a:gd name="connsiteX7" fmla="*/ 967947 w 11350587"/>
              <a:gd name="connsiteY7" fmla="*/ 4858323 h 4866436"/>
              <a:gd name="connsiteX8" fmla="*/ 11264472 w 11350587"/>
              <a:gd name="connsiteY8" fmla="*/ 4848798 h 4866436"/>
              <a:gd name="connsiteX9" fmla="*/ 11112072 w 11350587"/>
              <a:gd name="connsiteY9" fmla="*/ 343473 h 4866436"/>
              <a:gd name="connsiteX0" fmla="*/ 11112072 w 11350587"/>
              <a:gd name="connsiteY0" fmla="*/ 343473 h 4866436"/>
              <a:gd name="connsiteX1" fmla="*/ 8168847 w 11350587"/>
              <a:gd name="connsiteY1" fmla="*/ 533973 h 4866436"/>
              <a:gd name="connsiteX2" fmla="*/ 4968447 w 11350587"/>
              <a:gd name="connsiteY2" fmla="*/ 2305623 h 4866436"/>
              <a:gd name="connsiteX3" fmla="*/ 3034872 w 11350587"/>
              <a:gd name="connsiteY3" fmla="*/ 2534223 h 4866436"/>
              <a:gd name="connsiteX4" fmla="*/ 1425147 w 11350587"/>
              <a:gd name="connsiteY4" fmla="*/ 3039048 h 4866436"/>
              <a:gd name="connsiteX5" fmla="*/ 177372 w 11350587"/>
              <a:gd name="connsiteY5" fmla="*/ 4124898 h 4866436"/>
              <a:gd name="connsiteX6" fmla="*/ 91647 w 11350587"/>
              <a:gd name="connsiteY6" fmla="*/ 4744023 h 4866436"/>
              <a:gd name="connsiteX7" fmla="*/ 967947 w 11350587"/>
              <a:gd name="connsiteY7" fmla="*/ 4858323 h 4866436"/>
              <a:gd name="connsiteX8" fmla="*/ 11264472 w 11350587"/>
              <a:gd name="connsiteY8" fmla="*/ 4848798 h 4866436"/>
              <a:gd name="connsiteX9" fmla="*/ 11112072 w 11350587"/>
              <a:gd name="connsiteY9" fmla="*/ 343473 h 4866436"/>
              <a:gd name="connsiteX0" fmla="*/ 11112072 w 11264472"/>
              <a:gd name="connsiteY0" fmla="*/ 2023630 h 6546593"/>
              <a:gd name="connsiteX1" fmla="*/ 8168847 w 11264472"/>
              <a:gd name="connsiteY1" fmla="*/ 2214130 h 6546593"/>
              <a:gd name="connsiteX2" fmla="*/ 4968447 w 11264472"/>
              <a:gd name="connsiteY2" fmla="*/ 3985780 h 6546593"/>
              <a:gd name="connsiteX3" fmla="*/ 3034872 w 11264472"/>
              <a:gd name="connsiteY3" fmla="*/ 4214380 h 6546593"/>
              <a:gd name="connsiteX4" fmla="*/ 1425147 w 11264472"/>
              <a:gd name="connsiteY4" fmla="*/ 4719205 h 6546593"/>
              <a:gd name="connsiteX5" fmla="*/ 177372 w 11264472"/>
              <a:gd name="connsiteY5" fmla="*/ 5805055 h 6546593"/>
              <a:gd name="connsiteX6" fmla="*/ 91647 w 11264472"/>
              <a:gd name="connsiteY6" fmla="*/ 6424180 h 6546593"/>
              <a:gd name="connsiteX7" fmla="*/ 967947 w 11264472"/>
              <a:gd name="connsiteY7" fmla="*/ 6538480 h 6546593"/>
              <a:gd name="connsiteX8" fmla="*/ 11264472 w 11264472"/>
              <a:gd name="connsiteY8" fmla="*/ 6528955 h 6546593"/>
              <a:gd name="connsiteX9" fmla="*/ 11112072 w 11264472"/>
              <a:gd name="connsiteY9" fmla="*/ 2023630 h 6546593"/>
              <a:gd name="connsiteX0" fmla="*/ 11112072 w 11264472"/>
              <a:gd name="connsiteY0" fmla="*/ 2023630 h 6546593"/>
              <a:gd name="connsiteX1" fmla="*/ 8168847 w 11264472"/>
              <a:gd name="connsiteY1" fmla="*/ 2214130 h 6546593"/>
              <a:gd name="connsiteX2" fmla="*/ 4968447 w 11264472"/>
              <a:gd name="connsiteY2" fmla="*/ 3985780 h 6546593"/>
              <a:gd name="connsiteX3" fmla="*/ 3034872 w 11264472"/>
              <a:gd name="connsiteY3" fmla="*/ 4214380 h 6546593"/>
              <a:gd name="connsiteX4" fmla="*/ 1425147 w 11264472"/>
              <a:gd name="connsiteY4" fmla="*/ 4719205 h 6546593"/>
              <a:gd name="connsiteX5" fmla="*/ 177372 w 11264472"/>
              <a:gd name="connsiteY5" fmla="*/ 5805055 h 6546593"/>
              <a:gd name="connsiteX6" fmla="*/ 91647 w 11264472"/>
              <a:gd name="connsiteY6" fmla="*/ 6424180 h 6546593"/>
              <a:gd name="connsiteX7" fmla="*/ 967947 w 11264472"/>
              <a:gd name="connsiteY7" fmla="*/ 6538480 h 6546593"/>
              <a:gd name="connsiteX8" fmla="*/ 11264472 w 11264472"/>
              <a:gd name="connsiteY8" fmla="*/ 6528955 h 6546593"/>
              <a:gd name="connsiteX9" fmla="*/ 11112072 w 11264472"/>
              <a:gd name="connsiteY9" fmla="*/ 2023630 h 6546593"/>
              <a:gd name="connsiteX0" fmla="*/ 11112072 w 11264472"/>
              <a:gd name="connsiteY0" fmla="*/ 648005 h 5170968"/>
              <a:gd name="connsiteX1" fmla="*/ 8168847 w 11264472"/>
              <a:gd name="connsiteY1" fmla="*/ 838505 h 5170968"/>
              <a:gd name="connsiteX2" fmla="*/ 4968447 w 11264472"/>
              <a:gd name="connsiteY2" fmla="*/ 2610155 h 5170968"/>
              <a:gd name="connsiteX3" fmla="*/ 3034872 w 11264472"/>
              <a:gd name="connsiteY3" fmla="*/ 2838755 h 5170968"/>
              <a:gd name="connsiteX4" fmla="*/ 1425147 w 11264472"/>
              <a:gd name="connsiteY4" fmla="*/ 3343580 h 5170968"/>
              <a:gd name="connsiteX5" fmla="*/ 177372 w 11264472"/>
              <a:gd name="connsiteY5" fmla="*/ 4429430 h 5170968"/>
              <a:gd name="connsiteX6" fmla="*/ 91647 w 11264472"/>
              <a:gd name="connsiteY6" fmla="*/ 5048555 h 5170968"/>
              <a:gd name="connsiteX7" fmla="*/ 967947 w 11264472"/>
              <a:gd name="connsiteY7" fmla="*/ 5162855 h 5170968"/>
              <a:gd name="connsiteX8" fmla="*/ 11264472 w 11264472"/>
              <a:gd name="connsiteY8" fmla="*/ 5153330 h 5170968"/>
              <a:gd name="connsiteX9" fmla="*/ 11112072 w 11264472"/>
              <a:gd name="connsiteY9" fmla="*/ 648005 h 5170968"/>
              <a:gd name="connsiteX0" fmla="*/ 11112072 w 11143736"/>
              <a:gd name="connsiteY0" fmla="*/ 648005 h 5174235"/>
              <a:gd name="connsiteX1" fmla="*/ 8168847 w 11143736"/>
              <a:gd name="connsiteY1" fmla="*/ 838505 h 5174235"/>
              <a:gd name="connsiteX2" fmla="*/ 4968447 w 11143736"/>
              <a:gd name="connsiteY2" fmla="*/ 2610155 h 5174235"/>
              <a:gd name="connsiteX3" fmla="*/ 3034872 w 11143736"/>
              <a:gd name="connsiteY3" fmla="*/ 2838755 h 5174235"/>
              <a:gd name="connsiteX4" fmla="*/ 1425147 w 11143736"/>
              <a:gd name="connsiteY4" fmla="*/ 3343580 h 5174235"/>
              <a:gd name="connsiteX5" fmla="*/ 177372 w 11143736"/>
              <a:gd name="connsiteY5" fmla="*/ 4429430 h 5174235"/>
              <a:gd name="connsiteX6" fmla="*/ 91647 w 11143736"/>
              <a:gd name="connsiteY6" fmla="*/ 5048555 h 5174235"/>
              <a:gd name="connsiteX7" fmla="*/ 967947 w 11143736"/>
              <a:gd name="connsiteY7" fmla="*/ 5162855 h 5174235"/>
              <a:gd name="connsiteX8" fmla="*/ 10940622 w 11143736"/>
              <a:gd name="connsiteY8" fmla="*/ 5162855 h 5174235"/>
              <a:gd name="connsiteX9" fmla="*/ 11112072 w 11143736"/>
              <a:gd name="connsiteY9" fmla="*/ 648005 h 5174235"/>
              <a:gd name="connsiteX0" fmla="*/ 11112072 w 11174304"/>
              <a:gd name="connsiteY0" fmla="*/ 648005 h 5174235"/>
              <a:gd name="connsiteX1" fmla="*/ 8168847 w 11174304"/>
              <a:gd name="connsiteY1" fmla="*/ 838505 h 5174235"/>
              <a:gd name="connsiteX2" fmla="*/ 4968447 w 11174304"/>
              <a:gd name="connsiteY2" fmla="*/ 2610155 h 5174235"/>
              <a:gd name="connsiteX3" fmla="*/ 3034872 w 11174304"/>
              <a:gd name="connsiteY3" fmla="*/ 2838755 h 5174235"/>
              <a:gd name="connsiteX4" fmla="*/ 1425147 w 11174304"/>
              <a:gd name="connsiteY4" fmla="*/ 3343580 h 5174235"/>
              <a:gd name="connsiteX5" fmla="*/ 177372 w 11174304"/>
              <a:gd name="connsiteY5" fmla="*/ 4429430 h 5174235"/>
              <a:gd name="connsiteX6" fmla="*/ 91647 w 11174304"/>
              <a:gd name="connsiteY6" fmla="*/ 5048555 h 5174235"/>
              <a:gd name="connsiteX7" fmla="*/ 967947 w 11174304"/>
              <a:gd name="connsiteY7" fmla="*/ 5162855 h 5174235"/>
              <a:gd name="connsiteX8" fmla="*/ 10940622 w 11174304"/>
              <a:gd name="connsiteY8" fmla="*/ 5162855 h 5174235"/>
              <a:gd name="connsiteX9" fmla="*/ 11112072 w 11174304"/>
              <a:gd name="connsiteY9" fmla="*/ 648005 h 5174235"/>
              <a:gd name="connsiteX0" fmla="*/ 11112072 w 11112072"/>
              <a:gd name="connsiteY0" fmla="*/ 648005 h 5174235"/>
              <a:gd name="connsiteX1" fmla="*/ 8168847 w 11112072"/>
              <a:gd name="connsiteY1" fmla="*/ 838505 h 5174235"/>
              <a:gd name="connsiteX2" fmla="*/ 4968447 w 11112072"/>
              <a:gd name="connsiteY2" fmla="*/ 2610155 h 5174235"/>
              <a:gd name="connsiteX3" fmla="*/ 3034872 w 11112072"/>
              <a:gd name="connsiteY3" fmla="*/ 2838755 h 5174235"/>
              <a:gd name="connsiteX4" fmla="*/ 1425147 w 11112072"/>
              <a:gd name="connsiteY4" fmla="*/ 3343580 h 5174235"/>
              <a:gd name="connsiteX5" fmla="*/ 177372 w 11112072"/>
              <a:gd name="connsiteY5" fmla="*/ 4429430 h 5174235"/>
              <a:gd name="connsiteX6" fmla="*/ 91647 w 11112072"/>
              <a:gd name="connsiteY6" fmla="*/ 5048555 h 5174235"/>
              <a:gd name="connsiteX7" fmla="*/ 967947 w 11112072"/>
              <a:gd name="connsiteY7" fmla="*/ 5162855 h 5174235"/>
              <a:gd name="connsiteX8" fmla="*/ 10940622 w 11112072"/>
              <a:gd name="connsiteY8" fmla="*/ 5162855 h 5174235"/>
              <a:gd name="connsiteX9" fmla="*/ 11112072 w 11112072"/>
              <a:gd name="connsiteY9" fmla="*/ 648005 h 5174235"/>
              <a:gd name="connsiteX0" fmla="*/ 11112072 w 11112072"/>
              <a:gd name="connsiteY0" fmla="*/ 132692 h 4658922"/>
              <a:gd name="connsiteX1" fmla="*/ 8168847 w 11112072"/>
              <a:gd name="connsiteY1" fmla="*/ 323192 h 4658922"/>
              <a:gd name="connsiteX2" fmla="*/ 4968447 w 11112072"/>
              <a:gd name="connsiteY2" fmla="*/ 2094842 h 4658922"/>
              <a:gd name="connsiteX3" fmla="*/ 3034872 w 11112072"/>
              <a:gd name="connsiteY3" fmla="*/ 2323442 h 4658922"/>
              <a:gd name="connsiteX4" fmla="*/ 1425147 w 11112072"/>
              <a:gd name="connsiteY4" fmla="*/ 2828267 h 4658922"/>
              <a:gd name="connsiteX5" fmla="*/ 177372 w 11112072"/>
              <a:gd name="connsiteY5" fmla="*/ 3914117 h 4658922"/>
              <a:gd name="connsiteX6" fmla="*/ 91647 w 11112072"/>
              <a:gd name="connsiteY6" fmla="*/ 4533242 h 4658922"/>
              <a:gd name="connsiteX7" fmla="*/ 967947 w 11112072"/>
              <a:gd name="connsiteY7" fmla="*/ 4647542 h 4658922"/>
              <a:gd name="connsiteX8" fmla="*/ 10940622 w 11112072"/>
              <a:gd name="connsiteY8" fmla="*/ 4647542 h 4658922"/>
              <a:gd name="connsiteX9" fmla="*/ 11112072 w 11112072"/>
              <a:gd name="connsiteY9" fmla="*/ 132692 h 4658922"/>
              <a:gd name="connsiteX0" fmla="*/ 11112072 w 11112072"/>
              <a:gd name="connsiteY0" fmla="*/ 132692 h 4658922"/>
              <a:gd name="connsiteX1" fmla="*/ 8168847 w 11112072"/>
              <a:gd name="connsiteY1" fmla="*/ 323192 h 4658922"/>
              <a:gd name="connsiteX2" fmla="*/ 4968447 w 11112072"/>
              <a:gd name="connsiteY2" fmla="*/ 2094842 h 4658922"/>
              <a:gd name="connsiteX3" fmla="*/ 3034872 w 11112072"/>
              <a:gd name="connsiteY3" fmla="*/ 2323442 h 4658922"/>
              <a:gd name="connsiteX4" fmla="*/ 1425147 w 11112072"/>
              <a:gd name="connsiteY4" fmla="*/ 2828267 h 4658922"/>
              <a:gd name="connsiteX5" fmla="*/ 177372 w 11112072"/>
              <a:gd name="connsiteY5" fmla="*/ 3914117 h 4658922"/>
              <a:gd name="connsiteX6" fmla="*/ 91647 w 11112072"/>
              <a:gd name="connsiteY6" fmla="*/ 4533242 h 4658922"/>
              <a:gd name="connsiteX7" fmla="*/ 967947 w 11112072"/>
              <a:gd name="connsiteY7" fmla="*/ 4647542 h 4658922"/>
              <a:gd name="connsiteX8" fmla="*/ 10940622 w 11112072"/>
              <a:gd name="connsiteY8" fmla="*/ 4647542 h 4658922"/>
              <a:gd name="connsiteX9" fmla="*/ 11112072 w 11112072"/>
              <a:gd name="connsiteY9" fmla="*/ 132692 h 4658922"/>
              <a:gd name="connsiteX0" fmla="*/ 11131084 w 11131084"/>
              <a:gd name="connsiteY0" fmla="*/ 132692 h 4658922"/>
              <a:gd name="connsiteX1" fmla="*/ 8187859 w 11131084"/>
              <a:gd name="connsiteY1" fmla="*/ 323192 h 4658922"/>
              <a:gd name="connsiteX2" fmla="*/ 4987459 w 11131084"/>
              <a:gd name="connsiteY2" fmla="*/ 2094842 h 4658922"/>
              <a:gd name="connsiteX3" fmla="*/ 3053884 w 11131084"/>
              <a:gd name="connsiteY3" fmla="*/ 2323442 h 4658922"/>
              <a:gd name="connsiteX4" fmla="*/ 1444159 w 11131084"/>
              <a:gd name="connsiteY4" fmla="*/ 2828267 h 4658922"/>
              <a:gd name="connsiteX5" fmla="*/ 196384 w 11131084"/>
              <a:gd name="connsiteY5" fmla="*/ 3914117 h 4658922"/>
              <a:gd name="connsiteX6" fmla="*/ 82084 w 11131084"/>
              <a:gd name="connsiteY6" fmla="*/ 4514192 h 4658922"/>
              <a:gd name="connsiteX7" fmla="*/ 986959 w 11131084"/>
              <a:gd name="connsiteY7" fmla="*/ 4647542 h 4658922"/>
              <a:gd name="connsiteX8" fmla="*/ 10959634 w 11131084"/>
              <a:gd name="connsiteY8" fmla="*/ 4647542 h 4658922"/>
              <a:gd name="connsiteX9" fmla="*/ 11131084 w 11131084"/>
              <a:gd name="connsiteY9" fmla="*/ 132692 h 4658922"/>
              <a:gd name="connsiteX0" fmla="*/ 11131084 w 11131084"/>
              <a:gd name="connsiteY0" fmla="*/ 132692 h 4658922"/>
              <a:gd name="connsiteX1" fmla="*/ 8187859 w 11131084"/>
              <a:gd name="connsiteY1" fmla="*/ 323192 h 4658922"/>
              <a:gd name="connsiteX2" fmla="*/ 4987459 w 11131084"/>
              <a:gd name="connsiteY2" fmla="*/ 2094842 h 4658922"/>
              <a:gd name="connsiteX3" fmla="*/ 3053884 w 11131084"/>
              <a:gd name="connsiteY3" fmla="*/ 2323442 h 4658922"/>
              <a:gd name="connsiteX4" fmla="*/ 1444159 w 11131084"/>
              <a:gd name="connsiteY4" fmla="*/ 2828267 h 4658922"/>
              <a:gd name="connsiteX5" fmla="*/ 196384 w 11131084"/>
              <a:gd name="connsiteY5" fmla="*/ 3914117 h 4658922"/>
              <a:gd name="connsiteX6" fmla="*/ 82084 w 11131084"/>
              <a:gd name="connsiteY6" fmla="*/ 4514192 h 4658922"/>
              <a:gd name="connsiteX7" fmla="*/ 986959 w 11131084"/>
              <a:gd name="connsiteY7" fmla="*/ 4647542 h 4658922"/>
              <a:gd name="connsiteX8" fmla="*/ 10959634 w 11131084"/>
              <a:gd name="connsiteY8" fmla="*/ 4647542 h 4658922"/>
              <a:gd name="connsiteX9" fmla="*/ 11131084 w 11131084"/>
              <a:gd name="connsiteY9" fmla="*/ 132692 h 4658922"/>
              <a:gd name="connsiteX0" fmla="*/ 11049000 w 11049000"/>
              <a:gd name="connsiteY0" fmla="*/ 132692 h 4658922"/>
              <a:gd name="connsiteX1" fmla="*/ 8105775 w 11049000"/>
              <a:gd name="connsiteY1" fmla="*/ 323192 h 4658922"/>
              <a:gd name="connsiteX2" fmla="*/ 4905375 w 11049000"/>
              <a:gd name="connsiteY2" fmla="*/ 2094842 h 4658922"/>
              <a:gd name="connsiteX3" fmla="*/ 2971800 w 11049000"/>
              <a:gd name="connsiteY3" fmla="*/ 2323442 h 4658922"/>
              <a:gd name="connsiteX4" fmla="*/ 1362075 w 11049000"/>
              <a:gd name="connsiteY4" fmla="*/ 2828267 h 4658922"/>
              <a:gd name="connsiteX5" fmla="*/ 114300 w 11049000"/>
              <a:gd name="connsiteY5" fmla="*/ 3914117 h 4658922"/>
              <a:gd name="connsiteX6" fmla="*/ 0 w 11049000"/>
              <a:gd name="connsiteY6" fmla="*/ 4514192 h 4658922"/>
              <a:gd name="connsiteX7" fmla="*/ 904875 w 11049000"/>
              <a:gd name="connsiteY7" fmla="*/ 4647542 h 4658922"/>
              <a:gd name="connsiteX8" fmla="*/ 10877550 w 11049000"/>
              <a:gd name="connsiteY8" fmla="*/ 4647542 h 4658922"/>
              <a:gd name="connsiteX9" fmla="*/ 11049000 w 11049000"/>
              <a:gd name="connsiteY9" fmla="*/ 132692 h 4658922"/>
              <a:gd name="connsiteX0" fmla="*/ 11049000 w 11049000"/>
              <a:gd name="connsiteY0" fmla="*/ 132692 h 4658922"/>
              <a:gd name="connsiteX1" fmla="*/ 8105775 w 11049000"/>
              <a:gd name="connsiteY1" fmla="*/ 323192 h 4658922"/>
              <a:gd name="connsiteX2" fmla="*/ 4905375 w 11049000"/>
              <a:gd name="connsiteY2" fmla="*/ 2094842 h 4658922"/>
              <a:gd name="connsiteX3" fmla="*/ 2971800 w 11049000"/>
              <a:gd name="connsiteY3" fmla="*/ 2323442 h 4658922"/>
              <a:gd name="connsiteX4" fmla="*/ 1362075 w 11049000"/>
              <a:gd name="connsiteY4" fmla="*/ 2828267 h 4658922"/>
              <a:gd name="connsiteX5" fmla="*/ 114300 w 11049000"/>
              <a:gd name="connsiteY5" fmla="*/ 3914117 h 4658922"/>
              <a:gd name="connsiteX6" fmla="*/ 0 w 11049000"/>
              <a:gd name="connsiteY6" fmla="*/ 4514192 h 4658922"/>
              <a:gd name="connsiteX7" fmla="*/ 904875 w 11049000"/>
              <a:gd name="connsiteY7" fmla="*/ 4647542 h 4658922"/>
              <a:gd name="connsiteX8" fmla="*/ 10877550 w 11049000"/>
              <a:gd name="connsiteY8" fmla="*/ 4647542 h 4658922"/>
              <a:gd name="connsiteX9" fmla="*/ 11049000 w 11049000"/>
              <a:gd name="connsiteY9" fmla="*/ 132692 h 4658922"/>
              <a:gd name="connsiteX0" fmla="*/ 11239500 w 11239500"/>
              <a:gd name="connsiteY0" fmla="*/ 132692 h 4682266"/>
              <a:gd name="connsiteX1" fmla="*/ 8296275 w 11239500"/>
              <a:gd name="connsiteY1" fmla="*/ 323192 h 4682266"/>
              <a:gd name="connsiteX2" fmla="*/ 5095875 w 11239500"/>
              <a:gd name="connsiteY2" fmla="*/ 2094842 h 4682266"/>
              <a:gd name="connsiteX3" fmla="*/ 3162300 w 11239500"/>
              <a:gd name="connsiteY3" fmla="*/ 2323442 h 4682266"/>
              <a:gd name="connsiteX4" fmla="*/ 1552575 w 11239500"/>
              <a:gd name="connsiteY4" fmla="*/ 2828267 h 4682266"/>
              <a:gd name="connsiteX5" fmla="*/ 304800 w 11239500"/>
              <a:gd name="connsiteY5" fmla="*/ 3914117 h 4682266"/>
              <a:gd name="connsiteX6" fmla="*/ 0 w 11239500"/>
              <a:gd name="connsiteY6" fmla="*/ 4638017 h 4682266"/>
              <a:gd name="connsiteX7" fmla="*/ 1095375 w 11239500"/>
              <a:gd name="connsiteY7" fmla="*/ 4647542 h 4682266"/>
              <a:gd name="connsiteX8" fmla="*/ 11068050 w 11239500"/>
              <a:gd name="connsiteY8" fmla="*/ 4647542 h 4682266"/>
              <a:gd name="connsiteX9" fmla="*/ 11239500 w 11239500"/>
              <a:gd name="connsiteY9" fmla="*/ 132692 h 4682266"/>
              <a:gd name="connsiteX0" fmla="*/ 11240229 w 11240229"/>
              <a:gd name="connsiteY0" fmla="*/ 132692 h 4682266"/>
              <a:gd name="connsiteX1" fmla="*/ 8297004 w 11240229"/>
              <a:gd name="connsiteY1" fmla="*/ 323192 h 4682266"/>
              <a:gd name="connsiteX2" fmla="*/ 5096604 w 11240229"/>
              <a:gd name="connsiteY2" fmla="*/ 2094842 h 4682266"/>
              <a:gd name="connsiteX3" fmla="*/ 3163029 w 11240229"/>
              <a:gd name="connsiteY3" fmla="*/ 2323442 h 4682266"/>
              <a:gd name="connsiteX4" fmla="*/ 1553304 w 11240229"/>
              <a:gd name="connsiteY4" fmla="*/ 2828267 h 4682266"/>
              <a:gd name="connsiteX5" fmla="*/ 305529 w 11240229"/>
              <a:gd name="connsiteY5" fmla="*/ 3914117 h 4682266"/>
              <a:gd name="connsiteX6" fmla="*/ 729 w 11240229"/>
              <a:gd name="connsiteY6" fmla="*/ 4638017 h 4682266"/>
              <a:gd name="connsiteX7" fmla="*/ 1096104 w 11240229"/>
              <a:gd name="connsiteY7" fmla="*/ 4647542 h 4682266"/>
              <a:gd name="connsiteX8" fmla="*/ 11068779 w 11240229"/>
              <a:gd name="connsiteY8" fmla="*/ 4647542 h 4682266"/>
              <a:gd name="connsiteX9" fmla="*/ 11240229 w 11240229"/>
              <a:gd name="connsiteY9" fmla="*/ 132692 h 4682266"/>
              <a:gd name="connsiteX0" fmla="*/ 11240229 w 11240229"/>
              <a:gd name="connsiteY0" fmla="*/ 132692 h 4658922"/>
              <a:gd name="connsiteX1" fmla="*/ 8297004 w 11240229"/>
              <a:gd name="connsiteY1" fmla="*/ 323192 h 4658922"/>
              <a:gd name="connsiteX2" fmla="*/ 5096604 w 11240229"/>
              <a:gd name="connsiteY2" fmla="*/ 2094842 h 4658922"/>
              <a:gd name="connsiteX3" fmla="*/ 3163029 w 11240229"/>
              <a:gd name="connsiteY3" fmla="*/ 2323442 h 4658922"/>
              <a:gd name="connsiteX4" fmla="*/ 1553304 w 11240229"/>
              <a:gd name="connsiteY4" fmla="*/ 2828267 h 4658922"/>
              <a:gd name="connsiteX5" fmla="*/ 305529 w 11240229"/>
              <a:gd name="connsiteY5" fmla="*/ 3914117 h 4658922"/>
              <a:gd name="connsiteX6" fmla="*/ 729 w 11240229"/>
              <a:gd name="connsiteY6" fmla="*/ 4638017 h 4658922"/>
              <a:gd name="connsiteX7" fmla="*/ 1096104 w 11240229"/>
              <a:gd name="connsiteY7" fmla="*/ 4647542 h 4658922"/>
              <a:gd name="connsiteX8" fmla="*/ 11068779 w 11240229"/>
              <a:gd name="connsiteY8" fmla="*/ 4647542 h 4658922"/>
              <a:gd name="connsiteX9" fmla="*/ 11240229 w 11240229"/>
              <a:gd name="connsiteY9" fmla="*/ 132692 h 4658922"/>
              <a:gd name="connsiteX0" fmla="*/ 11240229 w 11240229"/>
              <a:gd name="connsiteY0" fmla="*/ 56979 h 4583209"/>
              <a:gd name="connsiteX1" fmla="*/ 7344504 w 11240229"/>
              <a:gd name="connsiteY1" fmla="*/ 733254 h 4583209"/>
              <a:gd name="connsiteX2" fmla="*/ 5096604 w 11240229"/>
              <a:gd name="connsiteY2" fmla="*/ 2019129 h 4583209"/>
              <a:gd name="connsiteX3" fmla="*/ 3163029 w 11240229"/>
              <a:gd name="connsiteY3" fmla="*/ 2247729 h 4583209"/>
              <a:gd name="connsiteX4" fmla="*/ 1553304 w 11240229"/>
              <a:gd name="connsiteY4" fmla="*/ 2752554 h 4583209"/>
              <a:gd name="connsiteX5" fmla="*/ 305529 w 11240229"/>
              <a:gd name="connsiteY5" fmla="*/ 3838404 h 4583209"/>
              <a:gd name="connsiteX6" fmla="*/ 729 w 11240229"/>
              <a:gd name="connsiteY6" fmla="*/ 4562304 h 4583209"/>
              <a:gd name="connsiteX7" fmla="*/ 1096104 w 11240229"/>
              <a:gd name="connsiteY7" fmla="*/ 4571829 h 4583209"/>
              <a:gd name="connsiteX8" fmla="*/ 11068779 w 11240229"/>
              <a:gd name="connsiteY8" fmla="*/ 4571829 h 4583209"/>
              <a:gd name="connsiteX9" fmla="*/ 11240229 w 11240229"/>
              <a:gd name="connsiteY9" fmla="*/ 56979 h 4583209"/>
              <a:gd name="connsiteX0" fmla="*/ 11240229 w 11240229"/>
              <a:gd name="connsiteY0" fmla="*/ 68987 h 4595217"/>
              <a:gd name="connsiteX1" fmla="*/ 7344504 w 11240229"/>
              <a:gd name="connsiteY1" fmla="*/ 745262 h 4595217"/>
              <a:gd name="connsiteX2" fmla="*/ 5096604 w 11240229"/>
              <a:gd name="connsiteY2" fmla="*/ 2031137 h 4595217"/>
              <a:gd name="connsiteX3" fmla="*/ 3163029 w 11240229"/>
              <a:gd name="connsiteY3" fmla="*/ 2259737 h 4595217"/>
              <a:gd name="connsiteX4" fmla="*/ 1553304 w 11240229"/>
              <a:gd name="connsiteY4" fmla="*/ 2764562 h 4595217"/>
              <a:gd name="connsiteX5" fmla="*/ 305529 w 11240229"/>
              <a:gd name="connsiteY5" fmla="*/ 3850412 h 4595217"/>
              <a:gd name="connsiteX6" fmla="*/ 729 w 11240229"/>
              <a:gd name="connsiteY6" fmla="*/ 4574312 h 4595217"/>
              <a:gd name="connsiteX7" fmla="*/ 1096104 w 11240229"/>
              <a:gd name="connsiteY7" fmla="*/ 4583837 h 4595217"/>
              <a:gd name="connsiteX8" fmla="*/ 11068779 w 11240229"/>
              <a:gd name="connsiteY8" fmla="*/ 4583837 h 4595217"/>
              <a:gd name="connsiteX9" fmla="*/ 11240229 w 11240229"/>
              <a:gd name="connsiteY9" fmla="*/ 68987 h 4595217"/>
              <a:gd name="connsiteX0" fmla="*/ 11239641 w 11239641"/>
              <a:gd name="connsiteY0" fmla="*/ 68987 h 4595217"/>
              <a:gd name="connsiteX1" fmla="*/ 7343916 w 11239641"/>
              <a:gd name="connsiteY1" fmla="*/ 745262 h 4595217"/>
              <a:gd name="connsiteX2" fmla="*/ 5096016 w 11239641"/>
              <a:gd name="connsiteY2" fmla="*/ 2031137 h 4595217"/>
              <a:gd name="connsiteX3" fmla="*/ 3162441 w 11239641"/>
              <a:gd name="connsiteY3" fmla="*/ 2259737 h 4595217"/>
              <a:gd name="connsiteX4" fmla="*/ 1552716 w 11239641"/>
              <a:gd name="connsiteY4" fmla="*/ 2764562 h 4595217"/>
              <a:gd name="connsiteX5" fmla="*/ 581166 w 11239641"/>
              <a:gd name="connsiteY5" fmla="*/ 3431312 h 4595217"/>
              <a:gd name="connsiteX6" fmla="*/ 141 w 11239641"/>
              <a:gd name="connsiteY6" fmla="*/ 4574312 h 4595217"/>
              <a:gd name="connsiteX7" fmla="*/ 1095516 w 11239641"/>
              <a:gd name="connsiteY7" fmla="*/ 4583837 h 4595217"/>
              <a:gd name="connsiteX8" fmla="*/ 11068191 w 11239641"/>
              <a:gd name="connsiteY8" fmla="*/ 4583837 h 4595217"/>
              <a:gd name="connsiteX9" fmla="*/ 11239641 w 11239641"/>
              <a:gd name="connsiteY9" fmla="*/ 68987 h 4595217"/>
              <a:gd name="connsiteX0" fmla="*/ 11239743 w 11239743"/>
              <a:gd name="connsiteY0" fmla="*/ 68987 h 4595217"/>
              <a:gd name="connsiteX1" fmla="*/ 7344018 w 11239743"/>
              <a:gd name="connsiteY1" fmla="*/ 745262 h 4595217"/>
              <a:gd name="connsiteX2" fmla="*/ 5096118 w 11239743"/>
              <a:gd name="connsiteY2" fmla="*/ 2031137 h 4595217"/>
              <a:gd name="connsiteX3" fmla="*/ 3162543 w 11239743"/>
              <a:gd name="connsiteY3" fmla="*/ 2259737 h 4595217"/>
              <a:gd name="connsiteX4" fmla="*/ 1552818 w 11239743"/>
              <a:gd name="connsiteY4" fmla="*/ 2764562 h 4595217"/>
              <a:gd name="connsiteX5" fmla="*/ 438393 w 11239743"/>
              <a:gd name="connsiteY5" fmla="*/ 3393212 h 4595217"/>
              <a:gd name="connsiteX6" fmla="*/ 243 w 11239743"/>
              <a:gd name="connsiteY6" fmla="*/ 4574312 h 4595217"/>
              <a:gd name="connsiteX7" fmla="*/ 1095618 w 11239743"/>
              <a:gd name="connsiteY7" fmla="*/ 4583837 h 4595217"/>
              <a:gd name="connsiteX8" fmla="*/ 11068293 w 11239743"/>
              <a:gd name="connsiteY8" fmla="*/ 4583837 h 4595217"/>
              <a:gd name="connsiteX9" fmla="*/ 11239743 w 11239743"/>
              <a:gd name="connsiteY9" fmla="*/ 68987 h 4595217"/>
              <a:gd name="connsiteX0" fmla="*/ 11143151 w 11143151"/>
              <a:gd name="connsiteY0" fmla="*/ 44908 h 4825663"/>
              <a:gd name="connsiteX1" fmla="*/ 7344018 w 11143151"/>
              <a:gd name="connsiteY1" fmla="*/ 975708 h 4825663"/>
              <a:gd name="connsiteX2" fmla="*/ 5096118 w 11143151"/>
              <a:gd name="connsiteY2" fmla="*/ 2261583 h 4825663"/>
              <a:gd name="connsiteX3" fmla="*/ 3162543 w 11143151"/>
              <a:gd name="connsiteY3" fmla="*/ 2490183 h 4825663"/>
              <a:gd name="connsiteX4" fmla="*/ 1552818 w 11143151"/>
              <a:gd name="connsiteY4" fmla="*/ 2995008 h 4825663"/>
              <a:gd name="connsiteX5" fmla="*/ 438393 w 11143151"/>
              <a:gd name="connsiteY5" fmla="*/ 3623658 h 4825663"/>
              <a:gd name="connsiteX6" fmla="*/ 243 w 11143151"/>
              <a:gd name="connsiteY6" fmla="*/ 4804758 h 4825663"/>
              <a:gd name="connsiteX7" fmla="*/ 1095618 w 11143151"/>
              <a:gd name="connsiteY7" fmla="*/ 4814283 h 4825663"/>
              <a:gd name="connsiteX8" fmla="*/ 11068293 w 11143151"/>
              <a:gd name="connsiteY8" fmla="*/ 4814283 h 4825663"/>
              <a:gd name="connsiteX9" fmla="*/ 11143151 w 11143151"/>
              <a:gd name="connsiteY9" fmla="*/ 44908 h 4825663"/>
              <a:gd name="connsiteX0" fmla="*/ 11143151 w 11147335"/>
              <a:gd name="connsiteY0" fmla="*/ 44908 h 4825663"/>
              <a:gd name="connsiteX1" fmla="*/ 7344018 w 11147335"/>
              <a:gd name="connsiteY1" fmla="*/ 975708 h 4825663"/>
              <a:gd name="connsiteX2" fmla="*/ 5096118 w 11147335"/>
              <a:gd name="connsiteY2" fmla="*/ 2261583 h 4825663"/>
              <a:gd name="connsiteX3" fmla="*/ 3162543 w 11147335"/>
              <a:gd name="connsiteY3" fmla="*/ 2490183 h 4825663"/>
              <a:gd name="connsiteX4" fmla="*/ 1552818 w 11147335"/>
              <a:gd name="connsiteY4" fmla="*/ 2995008 h 4825663"/>
              <a:gd name="connsiteX5" fmla="*/ 438393 w 11147335"/>
              <a:gd name="connsiteY5" fmla="*/ 3623658 h 4825663"/>
              <a:gd name="connsiteX6" fmla="*/ 243 w 11147335"/>
              <a:gd name="connsiteY6" fmla="*/ 4804758 h 4825663"/>
              <a:gd name="connsiteX7" fmla="*/ 1095618 w 11147335"/>
              <a:gd name="connsiteY7" fmla="*/ 4814283 h 4825663"/>
              <a:gd name="connsiteX8" fmla="*/ 11068293 w 11147335"/>
              <a:gd name="connsiteY8" fmla="*/ 4814283 h 4825663"/>
              <a:gd name="connsiteX9" fmla="*/ 11143151 w 11147335"/>
              <a:gd name="connsiteY9" fmla="*/ 44908 h 4825663"/>
              <a:gd name="connsiteX0" fmla="*/ 11143151 w 11147335"/>
              <a:gd name="connsiteY0" fmla="*/ 0 h 4780755"/>
              <a:gd name="connsiteX1" fmla="*/ 7344018 w 11147335"/>
              <a:gd name="connsiteY1" fmla="*/ 930800 h 4780755"/>
              <a:gd name="connsiteX2" fmla="*/ 5096118 w 11147335"/>
              <a:gd name="connsiteY2" fmla="*/ 2216675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51 w 11147335"/>
              <a:gd name="connsiteY0" fmla="*/ 0 h 4780755"/>
              <a:gd name="connsiteX1" fmla="*/ 7344018 w 11147335"/>
              <a:gd name="connsiteY1" fmla="*/ 930800 h 4780755"/>
              <a:gd name="connsiteX2" fmla="*/ 5289301 w 11147335"/>
              <a:gd name="connsiteY2" fmla="*/ 2154764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51 w 11147335"/>
              <a:gd name="connsiteY0" fmla="*/ 0 h 4780755"/>
              <a:gd name="connsiteX1" fmla="*/ 7317675 w 11147335"/>
              <a:gd name="connsiteY1" fmla="*/ 882647 h 4780755"/>
              <a:gd name="connsiteX2" fmla="*/ 5289301 w 11147335"/>
              <a:gd name="connsiteY2" fmla="*/ 2154764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51 w 11147335"/>
              <a:gd name="connsiteY0" fmla="*/ 0 h 4780755"/>
              <a:gd name="connsiteX1" fmla="*/ 7317675 w 11147335"/>
              <a:gd name="connsiteY1" fmla="*/ 882647 h 4780755"/>
              <a:gd name="connsiteX2" fmla="*/ 5289301 w 11147335"/>
              <a:gd name="connsiteY2" fmla="*/ 2154764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33 w 11147317"/>
              <a:gd name="connsiteY0" fmla="*/ 0 h 4780755"/>
              <a:gd name="connsiteX1" fmla="*/ 7317657 w 11147317"/>
              <a:gd name="connsiteY1" fmla="*/ 882647 h 4780755"/>
              <a:gd name="connsiteX2" fmla="*/ 5289283 w 11147317"/>
              <a:gd name="connsiteY2" fmla="*/ 2154764 h 4780755"/>
              <a:gd name="connsiteX3" fmla="*/ 3162525 w 11147317"/>
              <a:gd name="connsiteY3" fmla="*/ 2445275 h 4780755"/>
              <a:gd name="connsiteX4" fmla="*/ 1456208 w 11147317"/>
              <a:gd name="connsiteY4" fmla="*/ 2888188 h 4780755"/>
              <a:gd name="connsiteX5" fmla="*/ 438375 w 11147317"/>
              <a:gd name="connsiteY5" fmla="*/ 3578750 h 4780755"/>
              <a:gd name="connsiteX6" fmla="*/ 225 w 11147317"/>
              <a:gd name="connsiteY6" fmla="*/ 4759850 h 4780755"/>
              <a:gd name="connsiteX7" fmla="*/ 1095600 w 11147317"/>
              <a:gd name="connsiteY7" fmla="*/ 4769375 h 4780755"/>
              <a:gd name="connsiteX8" fmla="*/ 11068275 w 11147317"/>
              <a:gd name="connsiteY8" fmla="*/ 4769375 h 4780755"/>
              <a:gd name="connsiteX9" fmla="*/ 11143133 w 11147317"/>
              <a:gd name="connsiteY9" fmla="*/ 0 h 4780755"/>
              <a:gd name="connsiteX0" fmla="*/ 11143318 w 11147502"/>
              <a:gd name="connsiteY0" fmla="*/ 0 h 4780755"/>
              <a:gd name="connsiteX1" fmla="*/ 7317842 w 11147502"/>
              <a:gd name="connsiteY1" fmla="*/ 882647 h 4780755"/>
              <a:gd name="connsiteX2" fmla="*/ 5289468 w 11147502"/>
              <a:gd name="connsiteY2" fmla="*/ 2154764 h 4780755"/>
              <a:gd name="connsiteX3" fmla="*/ 3162710 w 11147502"/>
              <a:gd name="connsiteY3" fmla="*/ 2445275 h 4780755"/>
              <a:gd name="connsiteX4" fmla="*/ 1456393 w 11147502"/>
              <a:gd name="connsiteY4" fmla="*/ 2888188 h 4780755"/>
              <a:gd name="connsiteX5" fmla="*/ 341968 w 11147502"/>
              <a:gd name="connsiteY5" fmla="*/ 3523717 h 4780755"/>
              <a:gd name="connsiteX6" fmla="*/ 410 w 11147502"/>
              <a:gd name="connsiteY6" fmla="*/ 4759850 h 4780755"/>
              <a:gd name="connsiteX7" fmla="*/ 1095785 w 11147502"/>
              <a:gd name="connsiteY7" fmla="*/ 4769375 h 4780755"/>
              <a:gd name="connsiteX8" fmla="*/ 11068460 w 11147502"/>
              <a:gd name="connsiteY8" fmla="*/ 4769375 h 4780755"/>
              <a:gd name="connsiteX9" fmla="*/ 11143318 w 11147502"/>
              <a:gd name="connsiteY9" fmla="*/ 0 h 4780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47502" h="4780755">
                <a:moveTo>
                  <a:pt x="11143318" y="0"/>
                </a:moveTo>
                <a:cubicBezTo>
                  <a:pt x="8675963" y="39155"/>
                  <a:pt x="8311046" y="392817"/>
                  <a:pt x="7317842" y="882647"/>
                </a:cubicBezTo>
                <a:cubicBezTo>
                  <a:pt x="6324638" y="1372477"/>
                  <a:pt x="5981990" y="1894326"/>
                  <a:pt x="5289468" y="2154764"/>
                </a:cubicBezTo>
                <a:cubicBezTo>
                  <a:pt x="4596946" y="2415202"/>
                  <a:pt x="3801556" y="2323038"/>
                  <a:pt x="3162710" y="2445275"/>
                </a:cubicBezTo>
                <a:cubicBezTo>
                  <a:pt x="2523864" y="2567512"/>
                  <a:pt x="1926517" y="2708448"/>
                  <a:pt x="1456393" y="2888188"/>
                </a:cubicBezTo>
                <a:cubicBezTo>
                  <a:pt x="986269" y="3067928"/>
                  <a:pt x="584632" y="3211773"/>
                  <a:pt x="341968" y="3523717"/>
                </a:cubicBezTo>
                <a:cubicBezTo>
                  <a:pt x="99304" y="3835661"/>
                  <a:pt x="-7527" y="3923238"/>
                  <a:pt x="410" y="4759850"/>
                </a:cubicBezTo>
                <a:lnTo>
                  <a:pt x="1095785" y="4769375"/>
                </a:lnTo>
                <a:cubicBezTo>
                  <a:pt x="2957922" y="4786837"/>
                  <a:pt x="759235" y="4782075"/>
                  <a:pt x="11068460" y="4769375"/>
                </a:cubicBezTo>
                <a:cubicBezTo>
                  <a:pt x="11233560" y="260875"/>
                  <a:pt x="11078084" y="4794775"/>
                  <a:pt x="11143318" y="0"/>
                </a:cubicBezTo>
                <a:close/>
              </a:path>
            </a:pathLst>
          </a:cu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9" name="Rectangle 3"/>
          <p:cNvSpPr/>
          <p:nvPr userDrawn="1"/>
        </p:nvSpPr>
        <p:spPr>
          <a:xfrm>
            <a:off x="1465202" y="-106729"/>
            <a:ext cx="10656876" cy="6870604"/>
          </a:xfrm>
          <a:custGeom>
            <a:avLst/>
            <a:gdLst>
              <a:gd name="connsiteX0" fmla="*/ 0 w 7620000"/>
              <a:gd name="connsiteY0" fmla="*/ 0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0 w 7620000"/>
              <a:gd name="connsiteY4" fmla="*/ 0 h 3276600"/>
              <a:gd name="connsiteX0" fmla="*/ 4791075 w 7620000"/>
              <a:gd name="connsiteY0" fmla="*/ 19526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791075 w 7620000"/>
              <a:gd name="connsiteY4" fmla="*/ 19526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62007 w 7638457"/>
              <a:gd name="connsiteY0" fmla="*/ 2231111 h 3288386"/>
              <a:gd name="connsiteX1" fmla="*/ 7638457 w 7638457"/>
              <a:gd name="connsiteY1" fmla="*/ 11786 h 3288386"/>
              <a:gd name="connsiteX2" fmla="*/ 7638457 w 7638457"/>
              <a:gd name="connsiteY2" fmla="*/ 3288386 h 3288386"/>
              <a:gd name="connsiteX3" fmla="*/ 18457 w 7638457"/>
              <a:gd name="connsiteY3" fmla="*/ 3288386 h 3288386"/>
              <a:gd name="connsiteX4" fmla="*/ 5562007 w 7638457"/>
              <a:gd name="connsiteY4" fmla="*/ 2231111 h 3288386"/>
              <a:gd name="connsiteX0" fmla="*/ 5561159 w 7637609"/>
              <a:gd name="connsiteY0" fmla="*/ 2233594 h 3290869"/>
              <a:gd name="connsiteX1" fmla="*/ 7637609 w 7637609"/>
              <a:gd name="connsiteY1" fmla="*/ 14269 h 3290869"/>
              <a:gd name="connsiteX2" fmla="*/ 7637609 w 7637609"/>
              <a:gd name="connsiteY2" fmla="*/ 3290869 h 3290869"/>
              <a:gd name="connsiteX3" fmla="*/ 17609 w 7637609"/>
              <a:gd name="connsiteY3" fmla="*/ 3290869 h 3290869"/>
              <a:gd name="connsiteX4" fmla="*/ 5561159 w 7637609"/>
              <a:gd name="connsiteY4" fmla="*/ 2233594 h 3290869"/>
              <a:gd name="connsiteX0" fmla="*/ 5543550 w 7620000"/>
              <a:gd name="connsiteY0" fmla="*/ 2233594 h 3290869"/>
              <a:gd name="connsiteX1" fmla="*/ 7620000 w 7620000"/>
              <a:gd name="connsiteY1" fmla="*/ 14269 h 3290869"/>
              <a:gd name="connsiteX2" fmla="*/ 7620000 w 7620000"/>
              <a:gd name="connsiteY2" fmla="*/ 3290869 h 3290869"/>
              <a:gd name="connsiteX3" fmla="*/ 0 w 7620000"/>
              <a:gd name="connsiteY3" fmla="*/ 3290869 h 3290869"/>
              <a:gd name="connsiteX4" fmla="*/ 5543550 w 7620000"/>
              <a:gd name="connsiteY4" fmla="*/ 2233594 h 3290869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4004575 w 7620000"/>
              <a:gd name="connsiteY0" fmla="*/ 1871641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004575 w 7620000"/>
              <a:gd name="connsiteY4" fmla="*/ 1871641 h 3276600"/>
              <a:gd name="connsiteX0" fmla="*/ 4004575 w 7620000"/>
              <a:gd name="connsiteY0" fmla="*/ 1871641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004575 w 7620000"/>
              <a:gd name="connsiteY4" fmla="*/ 1871641 h 3276600"/>
              <a:gd name="connsiteX0" fmla="*/ 3792303 w 7620000"/>
              <a:gd name="connsiteY0" fmla="*/ 181860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3792303 w 7620000"/>
              <a:gd name="connsiteY4" fmla="*/ 1818605 h 327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00" h="3276600">
                <a:moveTo>
                  <a:pt x="3792303" y="1818605"/>
                </a:moveTo>
                <a:cubicBezTo>
                  <a:pt x="5169121" y="1032046"/>
                  <a:pt x="6397625" y="166687"/>
                  <a:pt x="7620000" y="0"/>
                </a:cubicBezTo>
                <a:lnTo>
                  <a:pt x="7620000" y="3276600"/>
                </a:lnTo>
                <a:lnTo>
                  <a:pt x="0" y="3276600"/>
                </a:lnTo>
                <a:cubicBezTo>
                  <a:pt x="720725" y="2433638"/>
                  <a:pt x="2415485" y="2605164"/>
                  <a:pt x="3792303" y="1818605"/>
                </a:cubicBezTo>
                <a:close/>
              </a:path>
            </a:pathLst>
          </a:cu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2" name="Rectangle 41"/>
          <p:cNvSpPr>
            <a:spLocks noChangeArrowheads="1"/>
          </p:cNvSpPr>
          <p:nvPr userDrawn="1"/>
        </p:nvSpPr>
        <p:spPr bwMode="auto">
          <a:xfrm>
            <a:off x="11722192" y="6474028"/>
            <a:ext cx="39988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400" b="1">
                <a:solidFill>
                  <a:srgbClr val="006032"/>
                </a:solidFill>
              </a:rPr>
              <a:pPr algn="r"/>
              <a:t>‹Nr.›</a:t>
            </a:fld>
            <a:endParaRPr lang="en-US" altLang="zh-CN" sz="1400" b="1" dirty="0">
              <a:solidFill>
                <a:srgbClr val="00603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2711" y="3962400"/>
            <a:ext cx="12204713" cy="762000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3" name="AutoShape 7"/>
          <p:cNvSpPr>
            <a:spLocks noChangeArrowheads="1"/>
          </p:cNvSpPr>
          <p:nvPr userDrawn="1"/>
        </p:nvSpPr>
        <p:spPr bwMode="auto">
          <a:xfrm flipH="1" flipV="1">
            <a:off x="3" y="3002286"/>
            <a:ext cx="12181796" cy="45719"/>
          </a:xfrm>
          <a:prstGeom prst="roundRect">
            <a:avLst>
              <a:gd name="adj" fmla="val 0"/>
            </a:avLst>
          </a:prstGeom>
          <a:gradFill>
            <a:gsLst>
              <a:gs pos="93000">
                <a:srgbClr val="006032"/>
              </a:gs>
              <a:gs pos="100000">
                <a:srgbClr val="006032">
                  <a:alpha val="0"/>
                </a:srgbClr>
              </a:gs>
              <a:gs pos="7000">
                <a:srgbClr val="006032"/>
              </a:gs>
              <a:gs pos="0">
                <a:srgbClr val="006032">
                  <a:alpha val="0"/>
                </a:srgbClr>
              </a:gs>
            </a:gsLst>
            <a:lin ang="3000000" scaled="0"/>
          </a:gradFill>
          <a:ln>
            <a:noFill/>
          </a:ln>
          <a:extLst/>
        </p:spPr>
        <p:txBody>
          <a:bodyPr wrap="none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600" dirty="0">
              <a:solidFill>
                <a:srgbClr val="003366"/>
              </a:solidFill>
              <a:ea typeface="ＭＳ Ｐゴシック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6538" y="3025780"/>
            <a:ext cx="12204896" cy="860425"/>
          </a:xfrm>
        </p:spPr>
        <p:txBody>
          <a:bodyPr/>
          <a:lstStyle>
            <a:lvl1pPr algn="ctr">
              <a:defRPr sz="3600" b="1"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1" name="Picture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68636" y="990600"/>
            <a:ext cx="4854729" cy="1108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92993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360" y="3"/>
            <a:ext cx="12191999" cy="6857999"/>
          </a:xfrm>
          <a:prstGeom prst="rect">
            <a:avLst/>
          </a:prstGeom>
          <a:pattFill prst="dkUpDiag">
            <a:fgClr>
              <a:srgbClr val="00703C"/>
            </a:fgClr>
            <a:bgClr>
              <a:srgbClr val="7BC143"/>
            </a:bgClr>
          </a:patt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" y="0"/>
            <a:ext cx="12187536" cy="6858000"/>
          </a:xfrm>
          <a:prstGeom prst="rect">
            <a:avLst/>
          </a:prstGeom>
          <a:gradFill>
            <a:gsLst>
              <a:gs pos="100000">
                <a:srgbClr val="00703C">
                  <a:alpha val="97000"/>
                </a:srgbClr>
              </a:gs>
              <a:gs pos="0">
                <a:srgbClr val="00703C">
                  <a:alpha val="98000"/>
                </a:srgbClr>
              </a:gs>
              <a:gs pos="29000">
                <a:schemeClr val="bg1">
                  <a:lumMod val="95000"/>
                  <a:alpha val="81000"/>
                </a:schemeClr>
              </a:gs>
              <a:gs pos="7000">
                <a:srgbClr val="7BC143">
                  <a:alpha val="96000"/>
                </a:srgbClr>
              </a:gs>
              <a:gs pos="93000">
                <a:srgbClr val="7BC143">
                  <a:alpha val="97000"/>
                </a:srgbClr>
              </a:gs>
              <a:gs pos="69000">
                <a:schemeClr val="bg1">
                  <a:alpha val="77000"/>
                </a:schemeClr>
              </a:gs>
            </a:gsLst>
            <a:lin ang="3000000" scaled="0"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351" dirty="0"/>
          </a:p>
        </p:txBody>
      </p:sp>
      <p:sp>
        <p:nvSpPr>
          <p:cNvPr id="3" name="Rectangle 2"/>
          <p:cNvSpPr/>
          <p:nvPr userDrawn="1"/>
        </p:nvSpPr>
        <p:spPr>
          <a:xfrm>
            <a:off x="1" y="19053"/>
            <a:ext cx="12185642" cy="6857999"/>
          </a:xfrm>
          <a:prstGeom prst="rect">
            <a:avLst/>
          </a:prstGeom>
          <a:gradFill>
            <a:gsLst>
              <a:gs pos="0">
                <a:srgbClr val="006032">
                  <a:alpha val="48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5000">
                <a:srgbClr val="97C642">
                  <a:alpha val="52000"/>
                </a:srgbClr>
              </a:gs>
              <a:gs pos="100000">
                <a:srgbClr val="97C642">
                  <a:alpha val="0"/>
                </a:srgbClr>
              </a:gs>
              <a:gs pos="88000">
                <a:srgbClr val="97C642">
                  <a:alpha val="34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11846675" y="6603956"/>
            <a:ext cx="345326" cy="254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051" b="1">
                <a:solidFill>
                  <a:srgbClr val="006032"/>
                </a:solidFill>
              </a:rPr>
              <a:pPr algn="r"/>
              <a:t>‹Nr.›</a:t>
            </a:fld>
            <a:endParaRPr lang="en-US" altLang="zh-CN" sz="1051" b="1" dirty="0">
              <a:solidFill>
                <a:srgbClr val="0060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0532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11722192" y="6474028"/>
            <a:ext cx="39988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400" b="1">
                <a:solidFill>
                  <a:srgbClr val="006032"/>
                </a:solidFill>
              </a:rPr>
              <a:pPr algn="r"/>
              <a:t>‹Nr.›</a:t>
            </a:fld>
            <a:endParaRPr lang="en-US" altLang="zh-CN" sz="1400" b="1" dirty="0">
              <a:solidFill>
                <a:srgbClr val="006032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609601" y="1600200"/>
            <a:ext cx="5384800" cy="487382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87382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7203553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949673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2" y="-12604"/>
            <a:ext cx="12198356" cy="6858000"/>
          </a:xfrm>
          <a:prstGeom prst="rect">
            <a:avLst/>
          </a:prstGeom>
          <a:gradFill>
            <a:gsLst>
              <a:gs pos="0">
                <a:srgbClr val="006032"/>
              </a:gs>
              <a:gs pos="100000">
                <a:srgbClr val="006032"/>
              </a:gs>
              <a:gs pos="29000">
                <a:schemeClr val="bg1">
                  <a:lumMod val="95000"/>
                </a:schemeClr>
              </a:gs>
              <a:gs pos="6000">
                <a:srgbClr val="97C642"/>
              </a:gs>
              <a:gs pos="87000">
                <a:srgbClr val="97C642"/>
              </a:gs>
              <a:gs pos="69000">
                <a:schemeClr val="bg1"/>
              </a:gs>
            </a:gsLst>
            <a:lin ang="3000000" scaled="0"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2" y="0"/>
            <a:ext cx="12198356" cy="6858000"/>
          </a:xfrm>
          <a:prstGeom prst="rect">
            <a:avLst/>
          </a:pr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2205750" y="2286000"/>
            <a:ext cx="9909324" cy="4419600"/>
            <a:chOff x="3153239" y="1294968"/>
            <a:chExt cx="6618037" cy="2954750"/>
          </a:xfrm>
        </p:grpSpPr>
        <p:sp>
          <p:nvSpPr>
            <p:cNvPr id="14" name="Cloud 2"/>
            <p:cNvSpPr/>
            <p:nvPr/>
          </p:nvSpPr>
          <p:spPr>
            <a:xfrm>
              <a:off x="5123076" y="1294968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>
                    <a:alpha val="48000"/>
                  </a:srgbClr>
                </a:gs>
                <a:gs pos="100000">
                  <a:srgbClr val="006032">
                    <a:alpha val="52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6000">
                  <a:srgbClr val="97C642">
                    <a:alpha val="52000"/>
                  </a:srgbClr>
                </a:gs>
                <a:gs pos="91000">
                  <a:srgbClr val="97C642">
                    <a:alpha val="51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lt1"/>
                </a:solidFill>
              </a:endParaRPr>
            </a:p>
          </p:txBody>
        </p:sp>
        <p:sp>
          <p:nvSpPr>
            <p:cNvPr id="15" name="Cloud 2"/>
            <p:cNvSpPr/>
            <p:nvPr/>
          </p:nvSpPr>
          <p:spPr>
            <a:xfrm>
              <a:off x="4002308" y="1497879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/>
                </a:gs>
                <a:gs pos="100000">
                  <a:srgbClr val="006032"/>
                </a:gs>
                <a:gs pos="29000">
                  <a:schemeClr val="bg1">
                    <a:lumMod val="95000"/>
                  </a:schemeClr>
                </a:gs>
                <a:gs pos="6000">
                  <a:srgbClr val="97C642"/>
                </a:gs>
                <a:gs pos="87000">
                  <a:srgbClr val="97C642"/>
                </a:gs>
                <a:gs pos="69000">
                  <a:schemeClr val="bg1"/>
                </a:gs>
              </a:gsLst>
              <a:lin ang="30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6" name="Cloud 2"/>
            <p:cNvSpPr/>
            <p:nvPr/>
          </p:nvSpPr>
          <p:spPr>
            <a:xfrm>
              <a:off x="3153239" y="1752599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>
                    <a:alpha val="48000"/>
                  </a:srgbClr>
                </a:gs>
                <a:gs pos="100000">
                  <a:srgbClr val="006032">
                    <a:alpha val="52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6000">
                  <a:srgbClr val="97C642">
                    <a:alpha val="52000"/>
                  </a:srgbClr>
                </a:gs>
                <a:gs pos="91000">
                  <a:srgbClr val="97C642">
                    <a:alpha val="51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4417789" y="5257800"/>
            <a:ext cx="7475452" cy="1371600"/>
            <a:chOff x="4184585" y="4648200"/>
            <a:chExt cx="7467665" cy="1606646"/>
          </a:xfrm>
        </p:grpSpPr>
        <p:grpSp>
          <p:nvGrpSpPr>
            <p:cNvPr id="18" name="Group 17"/>
            <p:cNvGrpSpPr/>
            <p:nvPr/>
          </p:nvGrpSpPr>
          <p:grpSpPr>
            <a:xfrm>
              <a:off x="5330825" y="5297881"/>
              <a:ext cx="5440080" cy="381000"/>
              <a:chOff x="2965450" y="4876800"/>
              <a:chExt cx="7467600" cy="381000"/>
            </a:xfrm>
          </p:grpSpPr>
          <p:cxnSp>
            <p:nvCxnSpPr>
              <p:cNvPr id="33" name="Straight Connector 32"/>
              <p:cNvCxnSpPr/>
              <p:nvPr/>
            </p:nvCxnSpPr>
            <p:spPr>
              <a:xfrm>
                <a:off x="2965450" y="4876800"/>
                <a:ext cx="7467600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2965450" y="4876800"/>
                <a:ext cx="6281177" cy="19149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2965450" y="4876800"/>
                <a:ext cx="4524872" cy="30480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2965450" y="4876800"/>
                <a:ext cx="3108325" cy="38100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18"/>
            <p:cNvGrpSpPr/>
            <p:nvPr/>
          </p:nvGrpSpPr>
          <p:grpSpPr>
            <a:xfrm flipH="1" flipV="1">
              <a:off x="5327650" y="5638800"/>
              <a:ext cx="5440080" cy="381000"/>
              <a:chOff x="2965450" y="4876800"/>
              <a:chExt cx="7467600" cy="381000"/>
            </a:xfrm>
          </p:grpSpPr>
          <p:cxnSp>
            <p:nvCxnSpPr>
              <p:cNvPr id="29" name="Straight Connector 28"/>
              <p:cNvCxnSpPr/>
              <p:nvPr/>
            </p:nvCxnSpPr>
            <p:spPr>
              <a:xfrm>
                <a:off x="2965450" y="4876800"/>
                <a:ext cx="7467600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2965450" y="4876800"/>
                <a:ext cx="6281177" cy="19149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2965450" y="4876800"/>
                <a:ext cx="4524872" cy="30480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2965450" y="4876800"/>
                <a:ext cx="3108325" cy="38100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19"/>
            <p:cNvGrpSpPr/>
            <p:nvPr/>
          </p:nvGrpSpPr>
          <p:grpSpPr>
            <a:xfrm>
              <a:off x="4184585" y="4648200"/>
              <a:ext cx="7467665" cy="1606646"/>
              <a:chOff x="4184585" y="4648200"/>
              <a:chExt cx="7467665" cy="1606646"/>
            </a:xfrm>
          </p:grpSpPr>
          <p:sp>
            <p:nvSpPr>
              <p:cNvPr id="21" name="Cloud 2"/>
              <p:cNvSpPr/>
              <p:nvPr/>
            </p:nvSpPr>
            <p:spPr>
              <a:xfrm>
                <a:off x="9486470" y="5414665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>
                    <a:solidFill>
                      <a:srgbClr val="000000"/>
                    </a:solidFill>
                  </a:rPr>
                  <a:t>Enterprise/Govt.</a:t>
                </a:r>
              </a:p>
            </p:txBody>
          </p:sp>
          <p:sp>
            <p:nvSpPr>
              <p:cNvPr id="22" name="Cloud 2"/>
              <p:cNvSpPr/>
              <p:nvPr/>
            </p:nvSpPr>
            <p:spPr>
              <a:xfrm>
                <a:off x="5926388" y="5414665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>
                    <a:solidFill>
                      <a:srgbClr val="000000"/>
                    </a:solidFill>
                  </a:rPr>
                  <a:t>SMB</a:t>
                </a:r>
              </a:p>
            </p:txBody>
          </p:sp>
          <p:sp>
            <p:nvSpPr>
              <p:cNvPr id="23" name="Cloud 2"/>
              <p:cNvSpPr/>
              <p:nvPr/>
            </p:nvSpPr>
            <p:spPr>
              <a:xfrm>
                <a:off x="4184585" y="5414665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>
                    <a:solidFill>
                      <a:srgbClr val="000000"/>
                    </a:solidFill>
                  </a:rPr>
                  <a:t>Residential</a:t>
                </a:r>
              </a:p>
            </p:txBody>
          </p:sp>
          <p:sp>
            <p:nvSpPr>
              <p:cNvPr id="24" name="Cloud 2"/>
              <p:cNvSpPr/>
              <p:nvPr/>
            </p:nvSpPr>
            <p:spPr>
              <a:xfrm>
                <a:off x="7807789" y="5414665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>
                    <a:solidFill>
                      <a:srgbClr val="000000"/>
                    </a:solidFill>
                  </a:rPr>
                  <a:t>Mobile</a:t>
                </a:r>
              </a:p>
            </p:txBody>
          </p:sp>
          <p:sp>
            <p:nvSpPr>
              <p:cNvPr id="25" name="Cloud 2"/>
              <p:cNvSpPr/>
              <p:nvPr/>
            </p:nvSpPr>
            <p:spPr>
              <a:xfrm>
                <a:off x="5155141" y="4655715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/>
                  <a:t>Access</a:t>
                </a:r>
              </a:p>
            </p:txBody>
          </p:sp>
          <p:sp>
            <p:nvSpPr>
              <p:cNvPr id="26" name="Cloud 2"/>
              <p:cNvSpPr/>
              <p:nvPr/>
            </p:nvSpPr>
            <p:spPr>
              <a:xfrm>
                <a:off x="6824831" y="4648200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/>
                  <a:t>Metro</a:t>
                </a:r>
              </a:p>
            </p:txBody>
          </p:sp>
          <p:sp>
            <p:nvSpPr>
              <p:cNvPr id="27" name="Cloud 2"/>
              <p:cNvSpPr/>
              <p:nvPr/>
            </p:nvSpPr>
            <p:spPr>
              <a:xfrm>
                <a:off x="8464660" y="4648200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/>
                  <a:t>Backhaul/Core</a:t>
                </a:r>
              </a:p>
            </p:txBody>
          </p:sp>
          <p:sp>
            <p:nvSpPr>
              <p:cNvPr id="28" name="Cloud 2"/>
              <p:cNvSpPr/>
              <p:nvPr/>
            </p:nvSpPr>
            <p:spPr>
              <a:xfrm>
                <a:off x="10088316" y="4648200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/>
                  <a:t>Data Center</a:t>
                </a:r>
              </a:p>
            </p:txBody>
          </p:sp>
        </p:grpSp>
      </p:grpSp>
      <p:sp>
        <p:nvSpPr>
          <p:cNvPr id="37" name="Rectangle 3"/>
          <p:cNvSpPr/>
          <p:nvPr userDrawn="1"/>
        </p:nvSpPr>
        <p:spPr>
          <a:xfrm>
            <a:off x="-6353" y="590550"/>
            <a:ext cx="12198356" cy="6267450"/>
          </a:xfrm>
          <a:custGeom>
            <a:avLst/>
            <a:gdLst>
              <a:gd name="connsiteX0" fmla="*/ 0 w 7620000"/>
              <a:gd name="connsiteY0" fmla="*/ 0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0 w 7620000"/>
              <a:gd name="connsiteY4" fmla="*/ 0 h 3276600"/>
              <a:gd name="connsiteX0" fmla="*/ 4791075 w 7620000"/>
              <a:gd name="connsiteY0" fmla="*/ 19526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791075 w 7620000"/>
              <a:gd name="connsiteY4" fmla="*/ 19526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62007 w 7638457"/>
              <a:gd name="connsiteY0" fmla="*/ 2231111 h 3288386"/>
              <a:gd name="connsiteX1" fmla="*/ 7638457 w 7638457"/>
              <a:gd name="connsiteY1" fmla="*/ 11786 h 3288386"/>
              <a:gd name="connsiteX2" fmla="*/ 7638457 w 7638457"/>
              <a:gd name="connsiteY2" fmla="*/ 3288386 h 3288386"/>
              <a:gd name="connsiteX3" fmla="*/ 18457 w 7638457"/>
              <a:gd name="connsiteY3" fmla="*/ 3288386 h 3288386"/>
              <a:gd name="connsiteX4" fmla="*/ 5562007 w 7638457"/>
              <a:gd name="connsiteY4" fmla="*/ 2231111 h 3288386"/>
              <a:gd name="connsiteX0" fmla="*/ 5561159 w 7637609"/>
              <a:gd name="connsiteY0" fmla="*/ 2233594 h 3290869"/>
              <a:gd name="connsiteX1" fmla="*/ 7637609 w 7637609"/>
              <a:gd name="connsiteY1" fmla="*/ 14269 h 3290869"/>
              <a:gd name="connsiteX2" fmla="*/ 7637609 w 7637609"/>
              <a:gd name="connsiteY2" fmla="*/ 3290869 h 3290869"/>
              <a:gd name="connsiteX3" fmla="*/ 17609 w 7637609"/>
              <a:gd name="connsiteY3" fmla="*/ 3290869 h 3290869"/>
              <a:gd name="connsiteX4" fmla="*/ 5561159 w 7637609"/>
              <a:gd name="connsiteY4" fmla="*/ 2233594 h 3290869"/>
              <a:gd name="connsiteX0" fmla="*/ 5543550 w 7620000"/>
              <a:gd name="connsiteY0" fmla="*/ 2233594 h 3290869"/>
              <a:gd name="connsiteX1" fmla="*/ 7620000 w 7620000"/>
              <a:gd name="connsiteY1" fmla="*/ 14269 h 3290869"/>
              <a:gd name="connsiteX2" fmla="*/ 7620000 w 7620000"/>
              <a:gd name="connsiteY2" fmla="*/ 3290869 h 3290869"/>
              <a:gd name="connsiteX3" fmla="*/ 0 w 7620000"/>
              <a:gd name="connsiteY3" fmla="*/ 3290869 h 3290869"/>
              <a:gd name="connsiteX4" fmla="*/ 5543550 w 7620000"/>
              <a:gd name="connsiteY4" fmla="*/ 2233594 h 3290869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00" h="3276600">
                <a:moveTo>
                  <a:pt x="5543550" y="2219325"/>
                </a:moveTo>
                <a:cubicBezTo>
                  <a:pt x="6575425" y="1320800"/>
                  <a:pt x="6397625" y="166687"/>
                  <a:pt x="7620000" y="0"/>
                </a:cubicBezTo>
                <a:lnTo>
                  <a:pt x="7620000" y="3276600"/>
                </a:lnTo>
                <a:lnTo>
                  <a:pt x="0" y="3276600"/>
                </a:lnTo>
                <a:cubicBezTo>
                  <a:pt x="720725" y="2433638"/>
                  <a:pt x="4511675" y="3117850"/>
                  <a:pt x="5543550" y="2219325"/>
                </a:cubicBezTo>
                <a:close/>
              </a:path>
            </a:pathLst>
          </a:cu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8" name="Freeform 37"/>
          <p:cNvSpPr/>
          <p:nvPr userDrawn="1"/>
        </p:nvSpPr>
        <p:spPr>
          <a:xfrm>
            <a:off x="-6540" y="1"/>
            <a:ext cx="12236680" cy="6858000"/>
          </a:xfrm>
          <a:custGeom>
            <a:avLst/>
            <a:gdLst>
              <a:gd name="connsiteX0" fmla="*/ 11112072 w 12095117"/>
              <a:gd name="connsiteY0" fmla="*/ 343473 h 5191093"/>
              <a:gd name="connsiteX1" fmla="*/ 8168847 w 12095117"/>
              <a:gd name="connsiteY1" fmla="*/ 533973 h 5191093"/>
              <a:gd name="connsiteX2" fmla="*/ 4968447 w 12095117"/>
              <a:gd name="connsiteY2" fmla="*/ 2305623 h 5191093"/>
              <a:gd name="connsiteX3" fmla="*/ 3034872 w 12095117"/>
              <a:gd name="connsiteY3" fmla="*/ 2534223 h 5191093"/>
              <a:gd name="connsiteX4" fmla="*/ 1425147 w 12095117"/>
              <a:gd name="connsiteY4" fmla="*/ 3039048 h 5191093"/>
              <a:gd name="connsiteX5" fmla="*/ 177372 w 12095117"/>
              <a:gd name="connsiteY5" fmla="*/ 4124898 h 5191093"/>
              <a:gd name="connsiteX6" fmla="*/ 91647 w 12095117"/>
              <a:gd name="connsiteY6" fmla="*/ 4744023 h 5191093"/>
              <a:gd name="connsiteX7" fmla="*/ 967947 w 12095117"/>
              <a:gd name="connsiteY7" fmla="*/ 4858323 h 5191093"/>
              <a:gd name="connsiteX8" fmla="*/ 11264472 w 12095117"/>
              <a:gd name="connsiteY8" fmla="*/ 4848798 h 5191093"/>
              <a:gd name="connsiteX9" fmla="*/ 11112072 w 12095117"/>
              <a:gd name="connsiteY9" fmla="*/ 343473 h 5191093"/>
              <a:gd name="connsiteX0" fmla="*/ 11112072 w 12095117"/>
              <a:gd name="connsiteY0" fmla="*/ 343473 h 5191093"/>
              <a:gd name="connsiteX1" fmla="*/ 8168847 w 12095117"/>
              <a:gd name="connsiteY1" fmla="*/ 533973 h 5191093"/>
              <a:gd name="connsiteX2" fmla="*/ 4968447 w 12095117"/>
              <a:gd name="connsiteY2" fmla="*/ 2305623 h 5191093"/>
              <a:gd name="connsiteX3" fmla="*/ 3034872 w 12095117"/>
              <a:gd name="connsiteY3" fmla="*/ 2534223 h 5191093"/>
              <a:gd name="connsiteX4" fmla="*/ 1425147 w 12095117"/>
              <a:gd name="connsiteY4" fmla="*/ 3039048 h 5191093"/>
              <a:gd name="connsiteX5" fmla="*/ 177372 w 12095117"/>
              <a:gd name="connsiteY5" fmla="*/ 4124898 h 5191093"/>
              <a:gd name="connsiteX6" fmla="*/ 91647 w 12095117"/>
              <a:gd name="connsiteY6" fmla="*/ 4744023 h 5191093"/>
              <a:gd name="connsiteX7" fmla="*/ 967947 w 12095117"/>
              <a:gd name="connsiteY7" fmla="*/ 4858323 h 5191093"/>
              <a:gd name="connsiteX8" fmla="*/ 11264472 w 12095117"/>
              <a:gd name="connsiteY8" fmla="*/ 4848798 h 5191093"/>
              <a:gd name="connsiteX9" fmla="*/ 11112072 w 12095117"/>
              <a:gd name="connsiteY9" fmla="*/ 343473 h 5191093"/>
              <a:gd name="connsiteX0" fmla="*/ 11112072 w 12095117"/>
              <a:gd name="connsiteY0" fmla="*/ 343473 h 4866436"/>
              <a:gd name="connsiteX1" fmla="*/ 8168847 w 12095117"/>
              <a:gd name="connsiteY1" fmla="*/ 533973 h 4866436"/>
              <a:gd name="connsiteX2" fmla="*/ 4968447 w 12095117"/>
              <a:gd name="connsiteY2" fmla="*/ 2305623 h 4866436"/>
              <a:gd name="connsiteX3" fmla="*/ 3034872 w 12095117"/>
              <a:gd name="connsiteY3" fmla="*/ 2534223 h 4866436"/>
              <a:gd name="connsiteX4" fmla="*/ 1425147 w 12095117"/>
              <a:gd name="connsiteY4" fmla="*/ 3039048 h 4866436"/>
              <a:gd name="connsiteX5" fmla="*/ 177372 w 12095117"/>
              <a:gd name="connsiteY5" fmla="*/ 4124898 h 4866436"/>
              <a:gd name="connsiteX6" fmla="*/ 91647 w 12095117"/>
              <a:gd name="connsiteY6" fmla="*/ 4744023 h 4866436"/>
              <a:gd name="connsiteX7" fmla="*/ 967947 w 12095117"/>
              <a:gd name="connsiteY7" fmla="*/ 4858323 h 4866436"/>
              <a:gd name="connsiteX8" fmla="*/ 11264472 w 12095117"/>
              <a:gd name="connsiteY8" fmla="*/ 4848798 h 4866436"/>
              <a:gd name="connsiteX9" fmla="*/ 11112072 w 12095117"/>
              <a:gd name="connsiteY9" fmla="*/ 343473 h 4866436"/>
              <a:gd name="connsiteX0" fmla="*/ 11112072 w 11350587"/>
              <a:gd name="connsiteY0" fmla="*/ 343473 h 4866436"/>
              <a:gd name="connsiteX1" fmla="*/ 8168847 w 11350587"/>
              <a:gd name="connsiteY1" fmla="*/ 533973 h 4866436"/>
              <a:gd name="connsiteX2" fmla="*/ 4968447 w 11350587"/>
              <a:gd name="connsiteY2" fmla="*/ 2305623 h 4866436"/>
              <a:gd name="connsiteX3" fmla="*/ 3034872 w 11350587"/>
              <a:gd name="connsiteY3" fmla="*/ 2534223 h 4866436"/>
              <a:gd name="connsiteX4" fmla="*/ 1425147 w 11350587"/>
              <a:gd name="connsiteY4" fmla="*/ 3039048 h 4866436"/>
              <a:gd name="connsiteX5" fmla="*/ 177372 w 11350587"/>
              <a:gd name="connsiteY5" fmla="*/ 4124898 h 4866436"/>
              <a:gd name="connsiteX6" fmla="*/ 91647 w 11350587"/>
              <a:gd name="connsiteY6" fmla="*/ 4744023 h 4866436"/>
              <a:gd name="connsiteX7" fmla="*/ 967947 w 11350587"/>
              <a:gd name="connsiteY7" fmla="*/ 4858323 h 4866436"/>
              <a:gd name="connsiteX8" fmla="*/ 11264472 w 11350587"/>
              <a:gd name="connsiteY8" fmla="*/ 4848798 h 4866436"/>
              <a:gd name="connsiteX9" fmla="*/ 11112072 w 11350587"/>
              <a:gd name="connsiteY9" fmla="*/ 343473 h 4866436"/>
              <a:gd name="connsiteX0" fmla="*/ 11112072 w 11350587"/>
              <a:gd name="connsiteY0" fmla="*/ 343473 h 4866436"/>
              <a:gd name="connsiteX1" fmla="*/ 8168847 w 11350587"/>
              <a:gd name="connsiteY1" fmla="*/ 533973 h 4866436"/>
              <a:gd name="connsiteX2" fmla="*/ 4968447 w 11350587"/>
              <a:gd name="connsiteY2" fmla="*/ 2305623 h 4866436"/>
              <a:gd name="connsiteX3" fmla="*/ 3034872 w 11350587"/>
              <a:gd name="connsiteY3" fmla="*/ 2534223 h 4866436"/>
              <a:gd name="connsiteX4" fmla="*/ 1425147 w 11350587"/>
              <a:gd name="connsiteY4" fmla="*/ 3039048 h 4866436"/>
              <a:gd name="connsiteX5" fmla="*/ 177372 w 11350587"/>
              <a:gd name="connsiteY5" fmla="*/ 4124898 h 4866436"/>
              <a:gd name="connsiteX6" fmla="*/ 91647 w 11350587"/>
              <a:gd name="connsiteY6" fmla="*/ 4744023 h 4866436"/>
              <a:gd name="connsiteX7" fmla="*/ 967947 w 11350587"/>
              <a:gd name="connsiteY7" fmla="*/ 4858323 h 4866436"/>
              <a:gd name="connsiteX8" fmla="*/ 11264472 w 11350587"/>
              <a:gd name="connsiteY8" fmla="*/ 4848798 h 4866436"/>
              <a:gd name="connsiteX9" fmla="*/ 11112072 w 11350587"/>
              <a:gd name="connsiteY9" fmla="*/ 343473 h 4866436"/>
              <a:gd name="connsiteX0" fmla="*/ 11112072 w 11264472"/>
              <a:gd name="connsiteY0" fmla="*/ 2023630 h 6546593"/>
              <a:gd name="connsiteX1" fmla="*/ 8168847 w 11264472"/>
              <a:gd name="connsiteY1" fmla="*/ 2214130 h 6546593"/>
              <a:gd name="connsiteX2" fmla="*/ 4968447 w 11264472"/>
              <a:gd name="connsiteY2" fmla="*/ 3985780 h 6546593"/>
              <a:gd name="connsiteX3" fmla="*/ 3034872 w 11264472"/>
              <a:gd name="connsiteY3" fmla="*/ 4214380 h 6546593"/>
              <a:gd name="connsiteX4" fmla="*/ 1425147 w 11264472"/>
              <a:gd name="connsiteY4" fmla="*/ 4719205 h 6546593"/>
              <a:gd name="connsiteX5" fmla="*/ 177372 w 11264472"/>
              <a:gd name="connsiteY5" fmla="*/ 5805055 h 6546593"/>
              <a:gd name="connsiteX6" fmla="*/ 91647 w 11264472"/>
              <a:gd name="connsiteY6" fmla="*/ 6424180 h 6546593"/>
              <a:gd name="connsiteX7" fmla="*/ 967947 w 11264472"/>
              <a:gd name="connsiteY7" fmla="*/ 6538480 h 6546593"/>
              <a:gd name="connsiteX8" fmla="*/ 11264472 w 11264472"/>
              <a:gd name="connsiteY8" fmla="*/ 6528955 h 6546593"/>
              <a:gd name="connsiteX9" fmla="*/ 11112072 w 11264472"/>
              <a:gd name="connsiteY9" fmla="*/ 2023630 h 6546593"/>
              <a:gd name="connsiteX0" fmla="*/ 11112072 w 11264472"/>
              <a:gd name="connsiteY0" fmla="*/ 2023630 h 6546593"/>
              <a:gd name="connsiteX1" fmla="*/ 8168847 w 11264472"/>
              <a:gd name="connsiteY1" fmla="*/ 2214130 h 6546593"/>
              <a:gd name="connsiteX2" fmla="*/ 4968447 w 11264472"/>
              <a:gd name="connsiteY2" fmla="*/ 3985780 h 6546593"/>
              <a:gd name="connsiteX3" fmla="*/ 3034872 w 11264472"/>
              <a:gd name="connsiteY3" fmla="*/ 4214380 h 6546593"/>
              <a:gd name="connsiteX4" fmla="*/ 1425147 w 11264472"/>
              <a:gd name="connsiteY4" fmla="*/ 4719205 h 6546593"/>
              <a:gd name="connsiteX5" fmla="*/ 177372 w 11264472"/>
              <a:gd name="connsiteY5" fmla="*/ 5805055 h 6546593"/>
              <a:gd name="connsiteX6" fmla="*/ 91647 w 11264472"/>
              <a:gd name="connsiteY6" fmla="*/ 6424180 h 6546593"/>
              <a:gd name="connsiteX7" fmla="*/ 967947 w 11264472"/>
              <a:gd name="connsiteY7" fmla="*/ 6538480 h 6546593"/>
              <a:gd name="connsiteX8" fmla="*/ 11264472 w 11264472"/>
              <a:gd name="connsiteY8" fmla="*/ 6528955 h 6546593"/>
              <a:gd name="connsiteX9" fmla="*/ 11112072 w 11264472"/>
              <a:gd name="connsiteY9" fmla="*/ 2023630 h 6546593"/>
              <a:gd name="connsiteX0" fmla="*/ 11112072 w 11264472"/>
              <a:gd name="connsiteY0" fmla="*/ 648005 h 5170968"/>
              <a:gd name="connsiteX1" fmla="*/ 8168847 w 11264472"/>
              <a:gd name="connsiteY1" fmla="*/ 838505 h 5170968"/>
              <a:gd name="connsiteX2" fmla="*/ 4968447 w 11264472"/>
              <a:gd name="connsiteY2" fmla="*/ 2610155 h 5170968"/>
              <a:gd name="connsiteX3" fmla="*/ 3034872 w 11264472"/>
              <a:gd name="connsiteY3" fmla="*/ 2838755 h 5170968"/>
              <a:gd name="connsiteX4" fmla="*/ 1425147 w 11264472"/>
              <a:gd name="connsiteY4" fmla="*/ 3343580 h 5170968"/>
              <a:gd name="connsiteX5" fmla="*/ 177372 w 11264472"/>
              <a:gd name="connsiteY5" fmla="*/ 4429430 h 5170968"/>
              <a:gd name="connsiteX6" fmla="*/ 91647 w 11264472"/>
              <a:gd name="connsiteY6" fmla="*/ 5048555 h 5170968"/>
              <a:gd name="connsiteX7" fmla="*/ 967947 w 11264472"/>
              <a:gd name="connsiteY7" fmla="*/ 5162855 h 5170968"/>
              <a:gd name="connsiteX8" fmla="*/ 11264472 w 11264472"/>
              <a:gd name="connsiteY8" fmla="*/ 5153330 h 5170968"/>
              <a:gd name="connsiteX9" fmla="*/ 11112072 w 11264472"/>
              <a:gd name="connsiteY9" fmla="*/ 648005 h 5170968"/>
              <a:gd name="connsiteX0" fmla="*/ 11112072 w 11143736"/>
              <a:gd name="connsiteY0" fmla="*/ 648005 h 5174235"/>
              <a:gd name="connsiteX1" fmla="*/ 8168847 w 11143736"/>
              <a:gd name="connsiteY1" fmla="*/ 838505 h 5174235"/>
              <a:gd name="connsiteX2" fmla="*/ 4968447 w 11143736"/>
              <a:gd name="connsiteY2" fmla="*/ 2610155 h 5174235"/>
              <a:gd name="connsiteX3" fmla="*/ 3034872 w 11143736"/>
              <a:gd name="connsiteY3" fmla="*/ 2838755 h 5174235"/>
              <a:gd name="connsiteX4" fmla="*/ 1425147 w 11143736"/>
              <a:gd name="connsiteY4" fmla="*/ 3343580 h 5174235"/>
              <a:gd name="connsiteX5" fmla="*/ 177372 w 11143736"/>
              <a:gd name="connsiteY5" fmla="*/ 4429430 h 5174235"/>
              <a:gd name="connsiteX6" fmla="*/ 91647 w 11143736"/>
              <a:gd name="connsiteY6" fmla="*/ 5048555 h 5174235"/>
              <a:gd name="connsiteX7" fmla="*/ 967947 w 11143736"/>
              <a:gd name="connsiteY7" fmla="*/ 5162855 h 5174235"/>
              <a:gd name="connsiteX8" fmla="*/ 10940622 w 11143736"/>
              <a:gd name="connsiteY8" fmla="*/ 5162855 h 5174235"/>
              <a:gd name="connsiteX9" fmla="*/ 11112072 w 11143736"/>
              <a:gd name="connsiteY9" fmla="*/ 648005 h 5174235"/>
              <a:gd name="connsiteX0" fmla="*/ 11112072 w 11174304"/>
              <a:gd name="connsiteY0" fmla="*/ 648005 h 5174235"/>
              <a:gd name="connsiteX1" fmla="*/ 8168847 w 11174304"/>
              <a:gd name="connsiteY1" fmla="*/ 838505 h 5174235"/>
              <a:gd name="connsiteX2" fmla="*/ 4968447 w 11174304"/>
              <a:gd name="connsiteY2" fmla="*/ 2610155 h 5174235"/>
              <a:gd name="connsiteX3" fmla="*/ 3034872 w 11174304"/>
              <a:gd name="connsiteY3" fmla="*/ 2838755 h 5174235"/>
              <a:gd name="connsiteX4" fmla="*/ 1425147 w 11174304"/>
              <a:gd name="connsiteY4" fmla="*/ 3343580 h 5174235"/>
              <a:gd name="connsiteX5" fmla="*/ 177372 w 11174304"/>
              <a:gd name="connsiteY5" fmla="*/ 4429430 h 5174235"/>
              <a:gd name="connsiteX6" fmla="*/ 91647 w 11174304"/>
              <a:gd name="connsiteY6" fmla="*/ 5048555 h 5174235"/>
              <a:gd name="connsiteX7" fmla="*/ 967947 w 11174304"/>
              <a:gd name="connsiteY7" fmla="*/ 5162855 h 5174235"/>
              <a:gd name="connsiteX8" fmla="*/ 10940622 w 11174304"/>
              <a:gd name="connsiteY8" fmla="*/ 5162855 h 5174235"/>
              <a:gd name="connsiteX9" fmla="*/ 11112072 w 11174304"/>
              <a:gd name="connsiteY9" fmla="*/ 648005 h 5174235"/>
              <a:gd name="connsiteX0" fmla="*/ 11112072 w 11112072"/>
              <a:gd name="connsiteY0" fmla="*/ 648005 h 5174235"/>
              <a:gd name="connsiteX1" fmla="*/ 8168847 w 11112072"/>
              <a:gd name="connsiteY1" fmla="*/ 838505 h 5174235"/>
              <a:gd name="connsiteX2" fmla="*/ 4968447 w 11112072"/>
              <a:gd name="connsiteY2" fmla="*/ 2610155 h 5174235"/>
              <a:gd name="connsiteX3" fmla="*/ 3034872 w 11112072"/>
              <a:gd name="connsiteY3" fmla="*/ 2838755 h 5174235"/>
              <a:gd name="connsiteX4" fmla="*/ 1425147 w 11112072"/>
              <a:gd name="connsiteY4" fmla="*/ 3343580 h 5174235"/>
              <a:gd name="connsiteX5" fmla="*/ 177372 w 11112072"/>
              <a:gd name="connsiteY5" fmla="*/ 4429430 h 5174235"/>
              <a:gd name="connsiteX6" fmla="*/ 91647 w 11112072"/>
              <a:gd name="connsiteY6" fmla="*/ 5048555 h 5174235"/>
              <a:gd name="connsiteX7" fmla="*/ 967947 w 11112072"/>
              <a:gd name="connsiteY7" fmla="*/ 5162855 h 5174235"/>
              <a:gd name="connsiteX8" fmla="*/ 10940622 w 11112072"/>
              <a:gd name="connsiteY8" fmla="*/ 5162855 h 5174235"/>
              <a:gd name="connsiteX9" fmla="*/ 11112072 w 11112072"/>
              <a:gd name="connsiteY9" fmla="*/ 648005 h 5174235"/>
              <a:gd name="connsiteX0" fmla="*/ 11112072 w 11112072"/>
              <a:gd name="connsiteY0" fmla="*/ 132692 h 4658922"/>
              <a:gd name="connsiteX1" fmla="*/ 8168847 w 11112072"/>
              <a:gd name="connsiteY1" fmla="*/ 323192 h 4658922"/>
              <a:gd name="connsiteX2" fmla="*/ 4968447 w 11112072"/>
              <a:gd name="connsiteY2" fmla="*/ 2094842 h 4658922"/>
              <a:gd name="connsiteX3" fmla="*/ 3034872 w 11112072"/>
              <a:gd name="connsiteY3" fmla="*/ 2323442 h 4658922"/>
              <a:gd name="connsiteX4" fmla="*/ 1425147 w 11112072"/>
              <a:gd name="connsiteY4" fmla="*/ 2828267 h 4658922"/>
              <a:gd name="connsiteX5" fmla="*/ 177372 w 11112072"/>
              <a:gd name="connsiteY5" fmla="*/ 3914117 h 4658922"/>
              <a:gd name="connsiteX6" fmla="*/ 91647 w 11112072"/>
              <a:gd name="connsiteY6" fmla="*/ 4533242 h 4658922"/>
              <a:gd name="connsiteX7" fmla="*/ 967947 w 11112072"/>
              <a:gd name="connsiteY7" fmla="*/ 4647542 h 4658922"/>
              <a:gd name="connsiteX8" fmla="*/ 10940622 w 11112072"/>
              <a:gd name="connsiteY8" fmla="*/ 4647542 h 4658922"/>
              <a:gd name="connsiteX9" fmla="*/ 11112072 w 11112072"/>
              <a:gd name="connsiteY9" fmla="*/ 132692 h 4658922"/>
              <a:gd name="connsiteX0" fmla="*/ 11112072 w 11112072"/>
              <a:gd name="connsiteY0" fmla="*/ 132692 h 4658922"/>
              <a:gd name="connsiteX1" fmla="*/ 8168847 w 11112072"/>
              <a:gd name="connsiteY1" fmla="*/ 323192 h 4658922"/>
              <a:gd name="connsiteX2" fmla="*/ 4968447 w 11112072"/>
              <a:gd name="connsiteY2" fmla="*/ 2094842 h 4658922"/>
              <a:gd name="connsiteX3" fmla="*/ 3034872 w 11112072"/>
              <a:gd name="connsiteY3" fmla="*/ 2323442 h 4658922"/>
              <a:gd name="connsiteX4" fmla="*/ 1425147 w 11112072"/>
              <a:gd name="connsiteY4" fmla="*/ 2828267 h 4658922"/>
              <a:gd name="connsiteX5" fmla="*/ 177372 w 11112072"/>
              <a:gd name="connsiteY5" fmla="*/ 3914117 h 4658922"/>
              <a:gd name="connsiteX6" fmla="*/ 91647 w 11112072"/>
              <a:gd name="connsiteY6" fmla="*/ 4533242 h 4658922"/>
              <a:gd name="connsiteX7" fmla="*/ 967947 w 11112072"/>
              <a:gd name="connsiteY7" fmla="*/ 4647542 h 4658922"/>
              <a:gd name="connsiteX8" fmla="*/ 10940622 w 11112072"/>
              <a:gd name="connsiteY8" fmla="*/ 4647542 h 4658922"/>
              <a:gd name="connsiteX9" fmla="*/ 11112072 w 11112072"/>
              <a:gd name="connsiteY9" fmla="*/ 132692 h 4658922"/>
              <a:gd name="connsiteX0" fmla="*/ 11131084 w 11131084"/>
              <a:gd name="connsiteY0" fmla="*/ 132692 h 4658922"/>
              <a:gd name="connsiteX1" fmla="*/ 8187859 w 11131084"/>
              <a:gd name="connsiteY1" fmla="*/ 323192 h 4658922"/>
              <a:gd name="connsiteX2" fmla="*/ 4987459 w 11131084"/>
              <a:gd name="connsiteY2" fmla="*/ 2094842 h 4658922"/>
              <a:gd name="connsiteX3" fmla="*/ 3053884 w 11131084"/>
              <a:gd name="connsiteY3" fmla="*/ 2323442 h 4658922"/>
              <a:gd name="connsiteX4" fmla="*/ 1444159 w 11131084"/>
              <a:gd name="connsiteY4" fmla="*/ 2828267 h 4658922"/>
              <a:gd name="connsiteX5" fmla="*/ 196384 w 11131084"/>
              <a:gd name="connsiteY5" fmla="*/ 3914117 h 4658922"/>
              <a:gd name="connsiteX6" fmla="*/ 82084 w 11131084"/>
              <a:gd name="connsiteY6" fmla="*/ 4514192 h 4658922"/>
              <a:gd name="connsiteX7" fmla="*/ 986959 w 11131084"/>
              <a:gd name="connsiteY7" fmla="*/ 4647542 h 4658922"/>
              <a:gd name="connsiteX8" fmla="*/ 10959634 w 11131084"/>
              <a:gd name="connsiteY8" fmla="*/ 4647542 h 4658922"/>
              <a:gd name="connsiteX9" fmla="*/ 11131084 w 11131084"/>
              <a:gd name="connsiteY9" fmla="*/ 132692 h 4658922"/>
              <a:gd name="connsiteX0" fmla="*/ 11131084 w 11131084"/>
              <a:gd name="connsiteY0" fmla="*/ 132692 h 4658922"/>
              <a:gd name="connsiteX1" fmla="*/ 8187859 w 11131084"/>
              <a:gd name="connsiteY1" fmla="*/ 323192 h 4658922"/>
              <a:gd name="connsiteX2" fmla="*/ 4987459 w 11131084"/>
              <a:gd name="connsiteY2" fmla="*/ 2094842 h 4658922"/>
              <a:gd name="connsiteX3" fmla="*/ 3053884 w 11131084"/>
              <a:gd name="connsiteY3" fmla="*/ 2323442 h 4658922"/>
              <a:gd name="connsiteX4" fmla="*/ 1444159 w 11131084"/>
              <a:gd name="connsiteY4" fmla="*/ 2828267 h 4658922"/>
              <a:gd name="connsiteX5" fmla="*/ 196384 w 11131084"/>
              <a:gd name="connsiteY5" fmla="*/ 3914117 h 4658922"/>
              <a:gd name="connsiteX6" fmla="*/ 82084 w 11131084"/>
              <a:gd name="connsiteY6" fmla="*/ 4514192 h 4658922"/>
              <a:gd name="connsiteX7" fmla="*/ 986959 w 11131084"/>
              <a:gd name="connsiteY7" fmla="*/ 4647542 h 4658922"/>
              <a:gd name="connsiteX8" fmla="*/ 10959634 w 11131084"/>
              <a:gd name="connsiteY8" fmla="*/ 4647542 h 4658922"/>
              <a:gd name="connsiteX9" fmla="*/ 11131084 w 11131084"/>
              <a:gd name="connsiteY9" fmla="*/ 132692 h 4658922"/>
              <a:gd name="connsiteX0" fmla="*/ 11049000 w 11049000"/>
              <a:gd name="connsiteY0" fmla="*/ 132692 h 4658922"/>
              <a:gd name="connsiteX1" fmla="*/ 8105775 w 11049000"/>
              <a:gd name="connsiteY1" fmla="*/ 323192 h 4658922"/>
              <a:gd name="connsiteX2" fmla="*/ 4905375 w 11049000"/>
              <a:gd name="connsiteY2" fmla="*/ 2094842 h 4658922"/>
              <a:gd name="connsiteX3" fmla="*/ 2971800 w 11049000"/>
              <a:gd name="connsiteY3" fmla="*/ 2323442 h 4658922"/>
              <a:gd name="connsiteX4" fmla="*/ 1362075 w 11049000"/>
              <a:gd name="connsiteY4" fmla="*/ 2828267 h 4658922"/>
              <a:gd name="connsiteX5" fmla="*/ 114300 w 11049000"/>
              <a:gd name="connsiteY5" fmla="*/ 3914117 h 4658922"/>
              <a:gd name="connsiteX6" fmla="*/ 0 w 11049000"/>
              <a:gd name="connsiteY6" fmla="*/ 4514192 h 4658922"/>
              <a:gd name="connsiteX7" fmla="*/ 904875 w 11049000"/>
              <a:gd name="connsiteY7" fmla="*/ 4647542 h 4658922"/>
              <a:gd name="connsiteX8" fmla="*/ 10877550 w 11049000"/>
              <a:gd name="connsiteY8" fmla="*/ 4647542 h 4658922"/>
              <a:gd name="connsiteX9" fmla="*/ 11049000 w 11049000"/>
              <a:gd name="connsiteY9" fmla="*/ 132692 h 4658922"/>
              <a:gd name="connsiteX0" fmla="*/ 11049000 w 11049000"/>
              <a:gd name="connsiteY0" fmla="*/ 132692 h 4658922"/>
              <a:gd name="connsiteX1" fmla="*/ 8105775 w 11049000"/>
              <a:gd name="connsiteY1" fmla="*/ 323192 h 4658922"/>
              <a:gd name="connsiteX2" fmla="*/ 4905375 w 11049000"/>
              <a:gd name="connsiteY2" fmla="*/ 2094842 h 4658922"/>
              <a:gd name="connsiteX3" fmla="*/ 2971800 w 11049000"/>
              <a:gd name="connsiteY3" fmla="*/ 2323442 h 4658922"/>
              <a:gd name="connsiteX4" fmla="*/ 1362075 w 11049000"/>
              <a:gd name="connsiteY4" fmla="*/ 2828267 h 4658922"/>
              <a:gd name="connsiteX5" fmla="*/ 114300 w 11049000"/>
              <a:gd name="connsiteY5" fmla="*/ 3914117 h 4658922"/>
              <a:gd name="connsiteX6" fmla="*/ 0 w 11049000"/>
              <a:gd name="connsiteY6" fmla="*/ 4514192 h 4658922"/>
              <a:gd name="connsiteX7" fmla="*/ 904875 w 11049000"/>
              <a:gd name="connsiteY7" fmla="*/ 4647542 h 4658922"/>
              <a:gd name="connsiteX8" fmla="*/ 10877550 w 11049000"/>
              <a:gd name="connsiteY8" fmla="*/ 4647542 h 4658922"/>
              <a:gd name="connsiteX9" fmla="*/ 11049000 w 11049000"/>
              <a:gd name="connsiteY9" fmla="*/ 132692 h 4658922"/>
              <a:gd name="connsiteX0" fmla="*/ 11239500 w 11239500"/>
              <a:gd name="connsiteY0" fmla="*/ 132692 h 4682266"/>
              <a:gd name="connsiteX1" fmla="*/ 8296275 w 11239500"/>
              <a:gd name="connsiteY1" fmla="*/ 323192 h 4682266"/>
              <a:gd name="connsiteX2" fmla="*/ 5095875 w 11239500"/>
              <a:gd name="connsiteY2" fmla="*/ 2094842 h 4682266"/>
              <a:gd name="connsiteX3" fmla="*/ 3162300 w 11239500"/>
              <a:gd name="connsiteY3" fmla="*/ 2323442 h 4682266"/>
              <a:gd name="connsiteX4" fmla="*/ 1552575 w 11239500"/>
              <a:gd name="connsiteY4" fmla="*/ 2828267 h 4682266"/>
              <a:gd name="connsiteX5" fmla="*/ 304800 w 11239500"/>
              <a:gd name="connsiteY5" fmla="*/ 3914117 h 4682266"/>
              <a:gd name="connsiteX6" fmla="*/ 0 w 11239500"/>
              <a:gd name="connsiteY6" fmla="*/ 4638017 h 4682266"/>
              <a:gd name="connsiteX7" fmla="*/ 1095375 w 11239500"/>
              <a:gd name="connsiteY7" fmla="*/ 4647542 h 4682266"/>
              <a:gd name="connsiteX8" fmla="*/ 11068050 w 11239500"/>
              <a:gd name="connsiteY8" fmla="*/ 4647542 h 4682266"/>
              <a:gd name="connsiteX9" fmla="*/ 11239500 w 11239500"/>
              <a:gd name="connsiteY9" fmla="*/ 132692 h 4682266"/>
              <a:gd name="connsiteX0" fmla="*/ 11240229 w 11240229"/>
              <a:gd name="connsiteY0" fmla="*/ 132692 h 4682266"/>
              <a:gd name="connsiteX1" fmla="*/ 8297004 w 11240229"/>
              <a:gd name="connsiteY1" fmla="*/ 323192 h 4682266"/>
              <a:gd name="connsiteX2" fmla="*/ 5096604 w 11240229"/>
              <a:gd name="connsiteY2" fmla="*/ 2094842 h 4682266"/>
              <a:gd name="connsiteX3" fmla="*/ 3163029 w 11240229"/>
              <a:gd name="connsiteY3" fmla="*/ 2323442 h 4682266"/>
              <a:gd name="connsiteX4" fmla="*/ 1553304 w 11240229"/>
              <a:gd name="connsiteY4" fmla="*/ 2828267 h 4682266"/>
              <a:gd name="connsiteX5" fmla="*/ 305529 w 11240229"/>
              <a:gd name="connsiteY5" fmla="*/ 3914117 h 4682266"/>
              <a:gd name="connsiteX6" fmla="*/ 729 w 11240229"/>
              <a:gd name="connsiteY6" fmla="*/ 4638017 h 4682266"/>
              <a:gd name="connsiteX7" fmla="*/ 1096104 w 11240229"/>
              <a:gd name="connsiteY7" fmla="*/ 4647542 h 4682266"/>
              <a:gd name="connsiteX8" fmla="*/ 11068779 w 11240229"/>
              <a:gd name="connsiteY8" fmla="*/ 4647542 h 4682266"/>
              <a:gd name="connsiteX9" fmla="*/ 11240229 w 11240229"/>
              <a:gd name="connsiteY9" fmla="*/ 132692 h 4682266"/>
              <a:gd name="connsiteX0" fmla="*/ 11240229 w 11240229"/>
              <a:gd name="connsiteY0" fmla="*/ 132692 h 4658922"/>
              <a:gd name="connsiteX1" fmla="*/ 8297004 w 11240229"/>
              <a:gd name="connsiteY1" fmla="*/ 323192 h 4658922"/>
              <a:gd name="connsiteX2" fmla="*/ 5096604 w 11240229"/>
              <a:gd name="connsiteY2" fmla="*/ 2094842 h 4658922"/>
              <a:gd name="connsiteX3" fmla="*/ 3163029 w 11240229"/>
              <a:gd name="connsiteY3" fmla="*/ 2323442 h 4658922"/>
              <a:gd name="connsiteX4" fmla="*/ 1553304 w 11240229"/>
              <a:gd name="connsiteY4" fmla="*/ 2828267 h 4658922"/>
              <a:gd name="connsiteX5" fmla="*/ 305529 w 11240229"/>
              <a:gd name="connsiteY5" fmla="*/ 3914117 h 4658922"/>
              <a:gd name="connsiteX6" fmla="*/ 729 w 11240229"/>
              <a:gd name="connsiteY6" fmla="*/ 4638017 h 4658922"/>
              <a:gd name="connsiteX7" fmla="*/ 1096104 w 11240229"/>
              <a:gd name="connsiteY7" fmla="*/ 4647542 h 4658922"/>
              <a:gd name="connsiteX8" fmla="*/ 11068779 w 11240229"/>
              <a:gd name="connsiteY8" fmla="*/ 4647542 h 4658922"/>
              <a:gd name="connsiteX9" fmla="*/ 11240229 w 11240229"/>
              <a:gd name="connsiteY9" fmla="*/ 132692 h 4658922"/>
              <a:gd name="connsiteX0" fmla="*/ 11240229 w 11240229"/>
              <a:gd name="connsiteY0" fmla="*/ 56979 h 4583209"/>
              <a:gd name="connsiteX1" fmla="*/ 7344504 w 11240229"/>
              <a:gd name="connsiteY1" fmla="*/ 733254 h 4583209"/>
              <a:gd name="connsiteX2" fmla="*/ 5096604 w 11240229"/>
              <a:gd name="connsiteY2" fmla="*/ 2019129 h 4583209"/>
              <a:gd name="connsiteX3" fmla="*/ 3163029 w 11240229"/>
              <a:gd name="connsiteY3" fmla="*/ 2247729 h 4583209"/>
              <a:gd name="connsiteX4" fmla="*/ 1553304 w 11240229"/>
              <a:gd name="connsiteY4" fmla="*/ 2752554 h 4583209"/>
              <a:gd name="connsiteX5" fmla="*/ 305529 w 11240229"/>
              <a:gd name="connsiteY5" fmla="*/ 3838404 h 4583209"/>
              <a:gd name="connsiteX6" fmla="*/ 729 w 11240229"/>
              <a:gd name="connsiteY6" fmla="*/ 4562304 h 4583209"/>
              <a:gd name="connsiteX7" fmla="*/ 1096104 w 11240229"/>
              <a:gd name="connsiteY7" fmla="*/ 4571829 h 4583209"/>
              <a:gd name="connsiteX8" fmla="*/ 11068779 w 11240229"/>
              <a:gd name="connsiteY8" fmla="*/ 4571829 h 4583209"/>
              <a:gd name="connsiteX9" fmla="*/ 11240229 w 11240229"/>
              <a:gd name="connsiteY9" fmla="*/ 56979 h 4583209"/>
              <a:gd name="connsiteX0" fmla="*/ 11240229 w 11240229"/>
              <a:gd name="connsiteY0" fmla="*/ 68987 h 4595217"/>
              <a:gd name="connsiteX1" fmla="*/ 7344504 w 11240229"/>
              <a:gd name="connsiteY1" fmla="*/ 745262 h 4595217"/>
              <a:gd name="connsiteX2" fmla="*/ 5096604 w 11240229"/>
              <a:gd name="connsiteY2" fmla="*/ 2031137 h 4595217"/>
              <a:gd name="connsiteX3" fmla="*/ 3163029 w 11240229"/>
              <a:gd name="connsiteY3" fmla="*/ 2259737 h 4595217"/>
              <a:gd name="connsiteX4" fmla="*/ 1553304 w 11240229"/>
              <a:gd name="connsiteY4" fmla="*/ 2764562 h 4595217"/>
              <a:gd name="connsiteX5" fmla="*/ 305529 w 11240229"/>
              <a:gd name="connsiteY5" fmla="*/ 3850412 h 4595217"/>
              <a:gd name="connsiteX6" fmla="*/ 729 w 11240229"/>
              <a:gd name="connsiteY6" fmla="*/ 4574312 h 4595217"/>
              <a:gd name="connsiteX7" fmla="*/ 1096104 w 11240229"/>
              <a:gd name="connsiteY7" fmla="*/ 4583837 h 4595217"/>
              <a:gd name="connsiteX8" fmla="*/ 11068779 w 11240229"/>
              <a:gd name="connsiteY8" fmla="*/ 4583837 h 4595217"/>
              <a:gd name="connsiteX9" fmla="*/ 11240229 w 11240229"/>
              <a:gd name="connsiteY9" fmla="*/ 68987 h 4595217"/>
              <a:gd name="connsiteX0" fmla="*/ 11239641 w 11239641"/>
              <a:gd name="connsiteY0" fmla="*/ 68987 h 4595217"/>
              <a:gd name="connsiteX1" fmla="*/ 7343916 w 11239641"/>
              <a:gd name="connsiteY1" fmla="*/ 745262 h 4595217"/>
              <a:gd name="connsiteX2" fmla="*/ 5096016 w 11239641"/>
              <a:gd name="connsiteY2" fmla="*/ 2031137 h 4595217"/>
              <a:gd name="connsiteX3" fmla="*/ 3162441 w 11239641"/>
              <a:gd name="connsiteY3" fmla="*/ 2259737 h 4595217"/>
              <a:gd name="connsiteX4" fmla="*/ 1552716 w 11239641"/>
              <a:gd name="connsiteY4" fmla="*/ 2764562 h 4595217"/>
              <a:gd name="connsiteX5" fmla="*/ 581166 w 11239641"/>
              <a:gd name="connsiteY5" fmla="*/ 3431312 h 4595217"/>
              <a:gd name="connsiteX6" fmla="*/ 141 w 11239641"/>
              <a:gd name="connsiteY6" fmla="*/ 4574312 h 4595217"/>
              <a:gd name="connsiteX7" fmla="*/ 1095516 w 11239641"/>
              <a:gd name="connsiteY7" fmla="*/ 4583837 h 4595217"/>
              <a:gd name="connsiteX8" fmla="*/ 11068191 w 11239641"/>
              <a:gd name="connsiteY8" fmla="*/ 4583837 h 4595217"/>
              <a:gd name="connsiteX9" fmla="*/ 11239641 w 11239641"/>
              <a:gd name="connsiteY9" fmla="*/ 68987 h 4595217"/>
              <a:gd name="connsiteX0" fmla="*/ 11239743 w 11239743"/>
              <a:gd name="connsiteY0" fmla="*/ 68987 h 4595217"/>
              <a:gd name="connsiteX1" fmla="*/ 7344018 w 11239743"/>
              <a:gd name="connsiteY1" fmla="*/ 745262 h 4595217"/>
              <a:gd name="connsiteX2" fmla="*/ 5096118 w 11239743"/>
              <a:gd name="connsiteY2" fmla="*/ 2031137 h 4595217"/>
              <a:gd name="connsiteX3" fmla="*/ 3162543 w 11239743"/>
              <a:gd name="connsiteY3" fmla="*/ 2259737 h 4595217"/>
              <a:gd name="connsiteX4" fmla="*/ 1552818 w 11239743"/>
              <a:gd name="connsiteY4" fmla="*/ 2764562 h 4595217"/>
              <a:gd name="connsiteX5" fmla="*/ 438393 w 11239743"/>
              <a:gd name="connsiteY5" fmla="*/ 3393212 h 4595217"/>
              <a:gd name="connsiteX6" fmla="*/ 243 w 11239743"/>
              <a:gd name="connsiteY6" fmla="*/ 4574312 h 4595217"/>
              <a:gd name="connsiteX7" fmla="*/ 1095618 w 11239743"/>
              <a:gd name="connsiteY7" fmla="*/ 4583837 h 4595217"/>
              <a:gd name="connsiteX8" fmla="*/ 11068293 w 11239743"/>
              <a:gd name="connsiteY8" fmla="*/ 4583837 h 4595217"/>
              <a:gd name="connsiteX9" fmla="*/ 11239743 w 11239743"/>
              <a:gd name="connsiteY9" fmla="*/ 68987 h 4595217"/>
              <a:gd name="connsiteX0" fmla="*/ 11143151 w 11143151"/>
              <a:gd name="connsiteY0" fmla="*/ 44908 h 4825663"/>
              <a:gd name="connsiteX1" fmla="*/ 7344018 w 11143151"/>
              <a:gd name="connsiteY1" fmla="*/ 975708 h 4825663"/>
              <a:gd name="connsiteX2" fmla="*/ 5096118 w 11143151"/>
              <a:gd name="connsiteY2" fmla="*/ 2261583 h 4825663"/>
              <a:gd name="connsiteX3" fmla="*/ 3162543 w 11143151"/>
              <a:gd name="connsiteY3" fmla="*/ 2490183 h 4825663"/>
              <a:gd name="connsiteX4" fmla="*/ 1552818 w 11143151"/>
              <a:gd name="connsiteY4" fmla="*/ 2995008 h 4825663"/>
              <a:gd name="connsiteX5" fmla="*/ 438393 w 11143151"/>
              <a:gd name="connsiteY5" fmla="*/ 3623658 h 4825663"/>
              <a:gd name="connsiteX6" fmla="*/ 243 w 11143151"/>
              <a:gd name="connsiteY6" fmla="*/ 4804758 h 4825663"/>
              <a:gd name="connsiteX7" fmla="*/ 1095618 w 11143151"/>
              <a:gd name="connsiteY7" fmla="*/ 4814283 h 4825663"/>
              <a:gd name="connsiteX8" fmla="*/ 11068293 w 11143151"/>
              <a:gd name="connsiteY8" fmla="*/ 4814283 h 4825663"/>
              <a:gd name="connsiteX9" fmla="*/ 11143151 w 11143151"/>
              <a:gd name="connsiteY9" fmla="*/ 44908 h 4825663"/>
              <a:gd name="connsiteX0" fmla="*/ 11143151 w 11147335"/>
              <a:gd name="connsiteY0" fmla="*/ 44908 h 4825663"/>
              <a:gd name="connsiteX1" fmla="*/ 7344018 w 11147335"/>
              <a:gd name="connsiteY1" fmla="*/ 975708 h 4825663"/>
              <a:gd name="connsiteX2" fmla="*/ 5096118 w 11147335"/>
              <a:gd name="connsiteY2" fmla="*/ 2261583 h 4825663"/>
              <a:gd name="connsiteX3" fmla="*/ 3162543 w 11147335"/>
              <a:gd name="connsiteY3" fmla="*/ 2490183 h 4825663"/>
              <a:gd name="connsiteX4" fmla="*/ 1552818 w 11147335"/>
              <a:gd name="connsiteY4" fmla="*/ 2995008 h 4825663"/>
              <a:gd name="connsiteX5" fmla="*/ 438393 w 11147335"/>
              <a:gd name="connsiteY5" fmla="*/ 3623658 h 4825663"/>
              <a:gd name="connsiteX6" fmla="*/ 243 w 11147335"/>
              <a:gd name="connsiteY6" fmla="*/ 4804758 h 4825663"/>
              <a:gd name="connsiteX7" fmla="*/ 1095618 w 11147335"/>
              <a:gd name="connsiteY7" fmla="*/ 4814283 h 4825663"/>
              <a:gd name="connsiteX8" fmla="*/ 11068293 w 11147335"/>
              <a:gd name="connsiteY8" fmla="*/ 4814283 h 4825663"/>
              <a:gd name="connsiteX9" fmla="*/ 11143151 w 11147335"/>
              <a:gd name="connsiteY9" fmla="*/ 44908 h 4825663"/>
              <a:gd name="connsiteX0" fmla="*/ 11143151 w 11147335"/>
              <a:gd name="connsiteY0" fmla="*/ 0 h 4780755"/>
              <a:gd name="connsiteX1" fmla="*/ 7344018 w 11147335"/>
              <a:gd name="connsiteY1" fmla="*/ 930800 h 4780755"/>
              <a:gd name="connsiteX2" fmla="*/ 5096118 w 11147335"/>
              <a:gd name="connsiteY2" fmla="*/ 2216675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51 w 11147335"/>
              <a:gd name="connsiteY0" fmla="*/ 0 h 4780755"/>
              <a:gd name="connsiteX1" fmla="*/ 7344018 w 11147335"/>
              <a:gd name="connsiteY1" fmla="*/ 930800 h 4780755"/>
              <a:gd name="connsiteX2" fmla="*/ 5289301 w 11147335"/>
              <a:gd name="connsiteY2" fmla="*/ 2154764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51 w 11147335"/>
              <a:gd name="connsiteY0" fmla="*/ 0 h 4780755"/>
              <a:gd name="connsiteX1" fmla="*/ 7317675 w 11147335"/>
              <a:gd name="connsiteY1" fmla="*/ 882647 h 4780755"/>
              <a:gd name="connsiteX2" fmla="*/ 5289301 w 11147335"/>
              <a:gd name="connsiteY2" fmla="*/ 2154764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51 w 11147335"/>
              <a:gd name="connsiteY0" fmla="*/ 0 h 4780755"/>
              <a:gd name="connsiteX1" fmla="*/ 7317675 w 11147335"/>
              <a:gd name="connsiteY1" fmla="*/ 882647 h 4780755"/>
              <a:gd name="connsiteX2" fmla="*/ 5289301 w 11147335"/>
              <a:gd name="connsiteY2" fmla="*/ 2154764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33 w 11147317"/>
              <a:gd name="connsiteY0" fmla="*/ 0 h 4780755"/>
              <a:gd name="connsiteX1" fmla="*/ 7317657 w 11147317"/>
              <a:gd name="connsiteY1" fmla="*/ 882647 h 4780755"/>
              <a:gd name="connsiteX2" fmla="*/ 5289283 w 11147317"/>
              <a:gd name="connsiteY2" fmla="*/ 2154764 h 4780755"/>
              <a:gd name="connsiteX3" fmla="*/ 3162525 w 11147317"/>
              <a:gd name="connsiteY3" fmla="*/ 2445275 h 4780755"/>
              <a:gd name="connsiteX4" fmla="*/ 1456208 w 11147317"/>
              <a:gd name="connsiteY4" fmla="*/ 2888188 h 4780755"/>
              <a:gd name="connsiteX5" fmla="*/ 438375 w 11147317"/>
              <a:gd name="connsiteY5" fmla="*/ 3578750 h 4780755"/>
              <a:gd name="connsiteX6" fmla="*/ 225 w 11147317"/>
              <a:gd name="connsiteY6" fmla="*/ 4759850 h 4780755"/>
              <a:gd name="connsiteX7" fmla="*/ 1095600 w 11147317"/>
              <a:gd name="connsiteY7" fmla="*/ 4769375 h 4780755"/>
              <a:gd name="connsiteX8" fmla="*/ 11068275 w 11147317"/>
              <a:gd name="connsiteY8" fmla="*/ 4769375 h 4780755"/>
              <a:gd name="connsiteX9" fmla="*/ 11143133 w 11147317"/>
              <a:gd name="connsiteY9" fmla="*/ 0 h 4780755"/>
              <a:gd name="connsiteX0" fmla="*/ 11143318 w 11147502"/>
              <a:gd name="connsiteY0" fmla="*/ 0 h 4780755"/>
              <a:gd name="connsiteX1" fmla="*/ 7317842 w 11147502"/>
              <a:gd name="connsiteY1" fmla="*/ 882647 h 4780755"/>
              <a:gd name="connsiteX2" fmla="*/ 5289468 w 11147502"/>
              <a:gd name="connsiteY2" fmla="*/ 2154764 h 4780755"/>
              <a:gd name="connsiteX3" fmla="*/ 3162710 w 11147502"/>
              <a:gd name="connsiteY3" fmla="*/ 2445275 h 4780755"/>
              <a:gd name="connsiteX4" fmla="*/ 1456393 w 11147502"/>
              <a:gd name="connsiteY4" fmla="*/ 2888188 h 4780755"/>
              <a:gd name="connsiteX5" fmla="*/ 341968 w 11147502"/>
              <a:gd name="connsiteY5" fmla="*/ 3523717 h 4780755"/>
              <a:gd name="connsiteX6" fmla="*/ 410 w 11147502"/>
              <a:gd name="connsiteY6" fmla="*/ 4759850 h 4780755"/>
              <a:gd name="connsiteX7" fmla="*/ 1095785 w 11147502"/>
              <a:gd name="connsiteY7" fmla="*/ 4769375 h 4780755"/>
              <a:gd name="connsiteX8" fmla="*/ 11068460 w 11147502"/>
              <a:gd name="connsiteY8" fmla="*/ 4769375 h 4780755"/>
              <a:gd name="connsiteX9" fmla="*/ 11143318 w 11147502"/>
              <a:gd name="connsiteY9" fmla="*/ 0 h 4780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47502" h="4780755">
                <a:moveTo>
                  <a:pt x="11143318" y="0"/>
                </a:moveTo>
                <a:cubicBezTo>
                  <a:pt x="8675963" y="39155"/>
                  <a:pt x="8311046" y="392817"/>
                  <a:pt x="7317842" y="882647"/>
                </a:cubicBezTo>
                <a:cubicBezTo>
                  <a:pt x="6324638" y="1372477"/>
                  <a:pt x="5981990" y="1894326"/>
                  <a:pt x="5289468" y="2154764"/>
                </a:cubicBezTo>
                <a:cubicBezTo>
                  <a:pt x="4596946" y="2415202"/>
                  <a:pt x="3801556" y="2323038"/>
                  <a:pt x="3162710" y="2445275"/>
                </a:cubicBezTo>
                <a:cubicBezTo>
                  <a:pt x="2523864" y="2567512"/>
                  <a:pt x="1926517" y="2708448"/>
                  <a:pt x="1456393" y="2888188"/>
                </a:cubicBezTo>
                <a:cubicBezTo>
                  <a:pt x="986269" y="3067928"/>
                  <a:pt x="584632" y="3211773"/>
                  <a:pt x="341968" y="3523717"/>
                </a:cubicBezTo>
                <a:cubicBezTo>
                  <a:pt x="99304" y="3835661"/>
                  <a:pt x="-7527" y="3923238"/>
                  <a:pt x="410" y="4759850"/>
                </a:cubicBezTo>
                <a:lnTo>
                  <a:pt x="1095785" y="4769375"/>
                </a:lnTo>
                <a:cubicBezTo>
                  <a:pt x="2957922" y="4786837"/>
                  <a:pt x="759235" y="4782075"/>
                  <a:pt x="11068460" y="4769375"/>
                </a:cubicBezTo>
                <a:cubicBezTo>
                  <a:pt x="11233560" y="260875"/>
                  <a:pt x="11078084" y="4794775"/>
                  <a:pt x="11143318" y="0"/>
                </a:cubicBezTo>
                <a:close/>
              </a:path>
            </a:pathLst>
          </a:cu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9" name="Rectangle 3"/>
          <p:cNvSpPr/>
          <p:nvPr userDrawn="1"/>
        </p:nvSpPr>
        <p:spPr>
          <a:xfrm>
            <a:off x="1519235" y="-12604"/>
            <a:ext cx="10656876" cy="6870604"/>
          </a:xfrm>
          <a:custGeom>
            <a:avLst/>
            <a:gdLst>
              <a:gd name="connsiteX0" fmla="*/ 0 w 7620000"/>
              <a:gd name="connsiteY0" fmla="*/ 0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0 w 7620000"/>
              <a:gd name="connsiteY4" fmla="*/ 0 h 3276600"/>
              <a:gd name="connsiteX0" fmla="*/ 4791075 w 7620000"/>
              <a:gd name="connsiteY0" fmla="*/ 19526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791075 w 7620000"/>
              <a:gd name="connsiteY4" fmla="*/ 19526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62007 w 7638457"/>
              <a:gd name="connsiteY0" fmla="*/ 2231111 h 3288386"/>
              <a:gd name="connsiteX1" fmla="*/ 7638457 w 7638457"/>
              <a:gd name="connsiteY1" fmla="*/ 11786 h 3288386"/>
              <a:gd name="connsiteX2" fmla="*/ 7638457 w 7638457"/>
              <a:gd name="connsiteY2" fmla="*/ 3288386 h 3288386"/>
              <a:gd name="connsiteX3" fmla="*/ 18457 w 7638457"/>
              <a:gd name="connsiteY3" fmla="*/ 3288386 h 3288386"/>
              <a:gd name="connsiteX4" fmla="*/ 5562007 w 7638457"/>
              <a:gd name="connsiteY4" fmla="*/ 2231111 h 3288386"/>
              <a:gd name="connsiteX0" fmla="*/ 5561159 w 7637609"/>
              <a:gd name="connsiteY0" fmla="*/ 2233594 h 3290869"/>
              <a:gd name="connsiteX1" fmla="*/ 7637609 w 7637609"/>
              <a:gd name="connsiteY1" fmla="*/ 14269 h 3290869"/>
              <a:gd name="connsiteX2" fmla="*/ 7637609 w 7637609"/>
              <a:gd name="connsiteY2" fmla="*/ 3290869 h 3290869"/>
              <a:gd name="connsiteX3" fmla="*/ 17609 w 7637609"/>
              <a:gd name="connsiteY3" fmla="*/ 3290869 h 3290869"/>
              <a:gd name="connsiteX4" fmla="*/ 5561159 w 7637609"/>
              <a:gd name="connsiteY4" fmla="*/ 2233594 h 3290869"/>
              <a:gd name="connsiteX0" fmla="*/ 5543550 w 7620000"/>
              <a:gd name="connsiteY0" fmla="*/ 2233594 h 3290869"/>
              <a:gd name="connsiteX1" fmla="*/ 7620000 w 7620000"/>
              <a:gd name="connsiteY1" fmla="*/ 14269 h 3290869"/>
              <a:gd name="connsiteX2" fmla="*/ 7620000 w 7620000"/>
              <a:gd name="connsiteY2" fmla="*/ 3290869 h 3290869"/>
              <a:gd name="connsiteX3" fmla="*/ 0 w 7620000"/>
              <a:gd name="connsiteY3" fmla="*/ 3290869 h 3290869"/>
              <a:gd name="connsiteX4" fmla="*/ 5543550 w 7620000"/>
              <a:gd name="connsiteY4" fmla="*/ 2233594 h 3290869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4004575 w 7620000"/>
              <a:gd name="connsiteY0" fmla="*/ 1871641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004575 w 7620000"/>
              <a:gd name="connsiteY4" fmla="*/ 1871641 h 3276600"/>
              <a:gd name="connsiteX0" fmla="*/ 4004575 w 7620000"/>
              <a:gd name="connsiteY0" fmla="*/ 1871641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004575 w 7620000"/>
              <a:gd name="connsiteY4" fmla="*/ 1871641 h 3276600"/>
              <a:gd name="connsiteX0" fmla="*/ 3792303 w 7620000"/>
              <a:gd name="connsiteY0" fmla="*/ 181860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3792303 w 7620000"/>
              <a:gd name="connsiteY4" fmla="*/ 1818605 h 327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00" h="3276600">
                <a:moveTo>
                  <a:pt x="3792303" y="1818605"/>
                </a:moveTo>
                <a:cubicBezTo>
                  <a:pt x="5169121" y="1032046"/>
                  <a:pt x="6397625" y="166687"/>
                  <a:pt x="7620000" y="0"/>
                </a:cubicBezTo>
                <a:lnTo>
                  <a:pt x="7620000" y="3276600"/>
                </a:lnTo>
                <a:lnTo>
                  <a:pt x="0" y="3276600"/>
                </a:lnTo>
                <a:cubicBezTo>
                  <a:pt x="720725" y="2433638"/>
                  <a:pt x="2415485" y="2605164"/>
                  <a:pt x="3792303" y="1818605"/>
                </a:cubicBezTo>
                <a:close/>
              </a:path>
            </a:pathLst>
          </a:cu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2" name="Rectangle 41"/>
          <p:cNvSpPr>
            <a:spLocks noChangeArrowheads="1"/>
          </p:cNvSpPr>
          <p:nvPr userDrawn="1"/>
        </p:nvSpPr>
        <p:spPr bwMode="auto">
          <a:xfrm>
            <a:off x="11722192" y="6474028"/>
            <a:ext cx="39988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400" b="1">
                <a:solidFill>
                  <a:srgbClr val="006032"/>
                </a:solidFill>
              </a:rPr>
              <a:pPr algn="r"/>
              <a:t>‹Nr.›</a:t>
            </a:fld>
            <a:endParaRPr lang="en-US" altLang="zh-CN" sz="1400" b="1" dirty="0">
              <a:solidFill>
                <a:srgbClr val="006032"/>
              </a:solidFill>
            </a:endParaRPr>
          </a:p>
        </p:txBody>
      </p:sp>
      <p:sp>
        <p:nvSpPr>
          <p:cNvPr id="43" name="AutoShape 7"/>
          <p:cNvSpPr>
            <a:spLocks noChangeArrowheads="1"/>
          </p:cNvSpPr>
          <p:nvPr userDrawn="1"/>
        </p:nvSpPr>
        <p:spPr bwMode="auto">
          <a:xfrm flipH="1" flipV="1">
            <a:off x="3" y="1219202"/>
            <a:ext cx="12181796" cy="45719"/>
          </a:xfrm>
          <a:prstGeom prst="roundRect">
            <a:avLst>
              <a:gd name="adj" fmla="val 0"/>
            </a:avLst>
          </a:prstGeom>
          <a:gradFill>
            <a:gsLst>
              <a:gs pos="93000">
                <a:srgbClr val="006032"/>
              </a:gs>
              <a:gs pos="100000">
                <a:srgbClr val="006032">
                  <a:alpha val="0"/>
                </a:srgbClr>
              </a:gs>
              <a:gs pos="7000">
                <a:srgbClr val="006032"/>
              </a:gs>
              <a:gs pos="0">
                <a:srgbClr val="006032">
                  <a:alpha val="0"/>
                </a:srgbClr>
              </a:gs>
            </a:gsLst>
            <a:lin ang="3000000" scaled="0"/>
          </a:gradFill>
          <a:ln>
            <a:noFill/>
          </a:ln>
          <a:extLst/>
        </p:spPr>
        <p:txBody>
          <a:bodyPr wrap="none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600" dirty="0">
              <a:solidFill>
                <a:srgbClr val="003366"/>
              </a:solidFill>
              <a:ea typeface="ＭＳ Ｐゴシック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6538" y="1219202"/>
            <a:ext cx="12204896" cy="533399"/>
          </a:xfrm>
        </p:spPr>
        <p:txBody>
          <a:bodyPr/>
          <a:lstStyle>
            <a:lvl1pPr algn="ctr">
              <a:defRPr sz="3600" b="1"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01" y="1905000"/>
            <a:ext cx="11652567" cy="4722914"/>
          </a:xfrm>
        </p:spPr>
        <p:txBody>
          <a:bodyPr/>
          <a:lstStyle>
            <a:lvl1pPr marL="342900" indent="-342900" algn="l">
              <a:buFont typeface="Arial" panose="020B0604020202020204" pitchFamily="34" charset="0"/>
              <a:buChar char="•"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1066373" indent="-457200" algn="l">
              <a:buFont typeface="Arial" panose="020B0604020202020204" pitchFamily="34" charset="0"/>
              <a:buChar char="•"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  <a:p>
            <a:pPr lvl="1"/>
            <a:endParaRPr lang="en-US" dirty="0"/>
          </a:p>
        </p:txBody>
      </p:sp>
      <p:pic>
        <p:nvPicPr>
          <p:cNvPr id="41" name="Picture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83434" y="254300"/>
            <a:ext cx="3424728" cy="781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6949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6356" y="-12604"/>
            <a:ext cx="12192000" cy="6858000"/>
          </a:xfrm>
          <a:prstGeom prst="rect">
            <a:avLst/>
          </a:prstGeom>
          <a:gradFill>
            <a:gsLst>
              <a:gs pos="0">
                <a:srgbClr val="006032"/>
              </a:gs>
              <a:gs pos="100000">
                <a:srgbClr val="006032"/>
              </a:gs>
              <a:gs pos="29000">
                <a:schemeClr val="bg1">
                  <a:lumMod val="95000"/>
                </a:schemeClr>
              </a:gs>
              <a:gs pos="6000">
                <a:srgbClr val="97C642"/>
              </a:gs>
              <a:gs pos="87000">
                <a:srgbClr val="97C642"/>
              </a:gs>
              <a:gs pos="69000">
                <a:schemeClr val="bg1"/>
              </a:gs>
            </a:gsLst>
            <a:lin ang="3000000" scaled="0"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-12711" y="0"/>
            <a:ext cx="12211071" cy="6858000"/>
          </a:xfrm>
          <a:prstGeom prst="rect">
            <a:avLst/>
          </a:pr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2205750" y="2286000"/>
            <a:ext cx="9909324" cy="4419600"/>
            <a:chOff x="3153239" y="1294968"/>
            <a:chExt cx="6618037" cy="2954750"/>
          </a:xfrm>
        </p:grpSpPr>
        <p:sp>
          <p:nvSpPr>
            <p:cNvPr id="14" name="Cloud 2"/>
            <p:cNvSpPr/>
            <p:nvPr/>
          </p:nvSpPr>
          <p:spPr>
            <a:xfrm>
              <a:off x="5123076" y="1294968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>
                    <a:alpha val="48000"/>
                  </a:srgbClr>
                </a:gs>
                <a:gs pos="100000">
                  <a:srgbClr val="006032">
                    <a:alpha val="52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6000">
                  <a:srgbClr val="97C642">
                    <a:alpha val="52000"/>
                  </a:srgbClr>
                </a:gs>
                <a:gs pos="91000">
                  <a:srgbClr val="97C642">
                    <a:alpha val="51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lt1"/>
                </a:solidFill>
              </a:endParaRPr>
            </a:p>
          </p:txBody>
        </p:sp>
        <p:sp>
          <p:nvSpPr>
            <p:cNvPr id="15" name="Cloud 2"/>
            <p:cNvSpPr/>
            <p:nvPr/>
          </p:nvSpPr>
          <p:spPr>
            <a:xfrm>
              <a:off x="4002308" y="1497879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/>
                </a:gs>
                <a:gs pos="100000">
                  <a:srgbClr val="006032"/>
                </a:gs>
                <a:gs pos="29000">
                  <a:schemeClr val="bg1">
                    <a:lumMod val="95000"/>
                  </a:schemeClr>
                </a:gs>
                <a:gs pos="6000">
                  <a:srgbClr val="97C642"/>
                </a:gs>
                <a:gs pos="87000">
                  <a:srgbClr val="97C642"/>
                </a:gs>
                <a:gs pos="69000">
                  <a:schemeClr val="bg1"/>
                </a:gs>
              </a:gsLst>
              <a:lin ang="30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6" name="Cloud 2"/>
            <p:cNvSpPr/>
            <p:nvPr/>
          </p:nvSpPr>
          <p:spPr>
            <a:xfrm>
              <a:off x="3153239" y="1752599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>
                    <a:alpha val="48000"/>
                  </a:srgbClr>
                </a:gs>
                <a:gs pos="100000">
                  <a:srgbClr val="006032">
                    <a:alpha val="52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6000">
                  <a:srgbClr val="97C642">
                    <a:alpha val="52000"/>
                  </a:srgbClr>
                </a:gs>
                <a:gs pos="91000">
                  <a:srgbClr val="97C642">
                    <a:alpha val="51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lt1"/>
                </a:solidFill>
              </a:endParaRPr>
            </a:p>
          </p:txBody>
        </p:sp>
      </p:grpSp>
      <p:sp>
        <p:nvSpPr>
          <p:cNvPr id="37" name="Rectangle 3"/>
          <p:cNvSpPr/>
          <p:nvPr userDrawn="1"/>
        </p:nvSpPr>
        <p:spPr>
          <a:xfrm>
            <a:off x="-6353" y="590550"/>
            <a:ext cx="12198356" cy="6267450"/>
          </a:xfrm>
          <a:custGeom>
            <a:avLst/>
            <a:gdLst>
              <a:gd name="connsiteX0" fmla="*/ 0 w 7620000"/>
              <a:gd name="connsiteY0" fmla="*/ 0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0 w 7620000"/>
              <a:gd name="connsiteY4" fmla="*/ 0 h 3276600"/>
              <a:gd name="connsiteX0" fmla="*/ 4791075 w 7620000"/>
              <a:gd name="connsiteY0" fmla="*/ 19526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791075 w 7620000"/>
              <a:gd name="connsiteY4" fmla="*/ 19526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62007 w 7638457"/>
              <a:gd name="connsiteY0" fmla="*/ 2231111 h 3288386"/>
              <a:gd name="connsiteX1" fmla="*/ 7638457 w 7638457"/>
              <a:gd name="connsiteY1" fmla="*/ 11786 h 3288386"/>
              <a:gd name="connsiteX2" fmla="*/ 7638457 w 7638457"/>
              <a:gd name="connsiteY2" fmla="*/ 3288386 h 3288386"/>
              <a:gd name="connsiteX3" fmla="*/ 18457 w 7638457"/>
              <a:gd name="connsiteY3" fmla="*/ 3288386 h 3288386"/>
              <a:gd name="connsiteX4" fmla="*/ 5562007 w 7638457"/>
              <a:gd name="connsiteY4" fmla="*/ 2231111 h 3288386"/>
              <a:gd name="connsiteX0" fmla="*/ 5561159 w 7637609"/>
              <a:gd name="connsiteY0" fmla="*/ 2233594 h 3290869"/>
              <a:gd name="connsiteX1" fmla="*/ 7637609 w 7637609"/>
              <a:gd name="connsiteY1" fmla="*/ 14269 h 3290869"/>
              <a:gd name="connsiteX2" fmla="*/ 7637609 w 7637609"/>
              <a:gd name="connsiteY2" fmla="*/ 3290869 h 3290869"/>
              <a:gd name="connsiteX3" fmla="*/ 17609 w 7637609"/>
              <a:gd name="connsiteY3" fmla="*/ 3290869 h 3290869"/>
              <a:gd name="connsiteX4" fmla="*/ 5561159 w 7637609"/>
              <a:gd name="connsiteY4" fmla="*/ 2233594 h 3290869"/>
              <a:gd name="connsiteX0" fmla="*/ 5543550 w 7620000"/>
              <a:gd name="connsiteY0" fmla="*/ 2233594 h 3290869"/>
              <a:gd name="connsiteX1" fmla="*/ 7620000 w 7620000"/>
              <a:gd name="connsiteY1" fmla="*/ 14269 h 3290869"/>
              <a:gd name="connsiteX2" fmla="*/ 7620000 w 7620000"/>
              <a:gd name="connsiteY2" fmla="*/ 3290869 h 3290869"/>
              <a:gd name="connsiteX3" fmla="*/ 0 w 7620000"/>
              <a:gd name="connsiteY3" fmla="*/ 3290869 h 3290869"/>
              <a:gd name="connsiteX4" fmla="*/ 5543550 w 7620000"/>
              <a:gd name="connsiteY4" fmla="*/ 2233594 h 3290869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00" h="3276600">
                <a:moveTo>
                  <a:pt x="5543550" y="2219325"/>
                </a:moveTo>
                <a:cubicBezTo>
                  <a:pt x="6575425" y="1320800"/>
                  <a:pt x="6397625" y="166687"/>
                  <a:pt x="7620000" y="0"/>
                </a:cubicBezTo>
                <a:lnTo>
                  <a:pt x="7620000" y="3276600"/>
                </a:lnTo>
                <a:lnTo>
                  <a:pt x="0" y="3276600"/>
                </a:lnTo>
                <a:cubicBezTo>
                  <a:pt x="720725" y="2433638"/>
                  <a:pt x="4511675" y="3117850"/>
                  <a:pt x="5543550" y="2219325"/>
                </a:cubicBezTo>
                <a:close/>
              </a:path>
            </a:pathLst>
          </a:cu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8" name="Freeform 37"/>
          <p:cNvSpPr/>
          <p:nvPr userDrawn="1"/>
        </p:nvSpPr>
        <p:spPr>
          <a:xfrm>
            <a:off x="-6540" y="1"/>
            <a:ext cx="12236680" cy="6858000"/>
          </a:xfrm>
          <a:custGeom>
            <a:avLst/>
            <a:gdLst>
              <a:gd name="connsiteX0" fmla="*/ 11112072 w 12095117"/>
              <a:gd name="connsiteY0" fmla="*/ 343473 h 5191093"/>
              <a:gd name="connsiteX1" fmla="*/ 8168847 w 12095117"/>
              <a:gd name="connsiteY1" fmla="*/ 533973 h 5191093"/>
              <a:gd name="connsiteX2" fmla="*/ 4968447 w 12095117"/>
              <a:gd name="connsiteY2" fmla="*/ 2305623 h 5191093"/>
              <a:gd name="connsiteX3" fmla="*/ 3034872 w 12095117"/>
              <a:gd name="connsiteY3" fmla="*/ 2534223 h 5191093"/>
              <a:gd name="connsiteX4" fmla="*/ 1425147 w 12095117"/>
              <a:gd name="connsiteY4" fmla="*/ 3039048 h 5191093"/>
              <a:gd name="connsiteX5" fmla="*/ 177372 w 12095117"/>
              <a:gd name="connsiteY5" fmla="*/ 4124898 h 5191093"/>
              <a:gd name="connsiteX6" fmla="*/ 91647 w 12095117"/>
              <a:gd name="connsiteY6" fmla="*/ 4744023 h 5191093"/>
              <a:gd name="connsiteX7" fmla="*/ 967947 w 12095117"/>
              <a:gd name="connsiteY7" fmla="*/ 4858323 h 5191093"/>
              <a:gd name="connsiteX8" fmla="*/ 11264472 w 12095117"/>
              <a:gd name="connsiteY8" fmla="*/ 4848798 h 5191093"/>
              <a:gd name="connsiteX9" fmla="*/ 11112072 w 12095117"/>
              <a:gd name="connsiteY9" fmla="*/ 343473 h 5191093"/>
              <a:gd name="connsiteX0" fmla="*/ 11112072 w 12095117"/>
              <a:gd name="connsiteY0" fmla="*/ 343473 h 5191093"/>
              <a:gd name="connsiteX1" fmla="*/ 8168847 w 12095117"/>
              <a:gd name="connsiteY1" fmla="*/ 533973 h 5191093"/>
              <a:gd name="connsiteX2" fmla="*/ 4968447 w 12095117"/>
              <a:gd name="connsiteY2" fmla="*/ 2305623 h 5191093"/>
              <a:gd name="connsiteX3" fmla="*/ 3034872 w 12095117"/>
              <a:gd name="connsiteY3" fmla="*/ 2534223 h 5191093"/>
              <a:gd name="connsiteX4" fmla="*/ 1425147 w 12095117"/>
              <a:gd name="connsiteY4" fmla="*/ 3039048 h 5191093"/>
              <a:gd name="connsiteX5" fmla="*/ 177372 w 12095117"/>
              <a:gd name="connsiteY5" fmla="*/ 4124898 h 5191093"/>
              <a:gd name="connsiteX6" fmla="*/ 91647 w 12095117"/>
              <a:gd name="connsiteY6" fmla="*/ 4744023 h 5191093"/>
              <a:gd name="connsiteX7" fmla="*/ 967947 w 12095117"/>
              <a:gd name="connsiteY7" fmla="*/ 4858323 h 5191093"/>
              <a:gd name="connsiteX8" fmla="*/ 11264472 w 12095117"/>
              <a:gd name="connsiteY8" fmla="*/ 4848798 h 5191093"/>
              <a:gd name="connsiteX9" fmla="*/ 11112072 w 12095117"/>
              <a:gd name="connsiteY9" fmla="*/ 343473 h 5191093"/>
              <a:gd name="connsiteX0" fmla="*/ 11112072 w 12095117"/>
              <a:gd name="connsiteY0" fmla="*/ 343473 h 4866436"/>
              <a:gd name="connsiteX1" fmla="*/ 8168847 w 12095117"/>
              <a:gd name="connsiteY1" fmla="*/ 533973 h 4866436"/>
              <a:gd name="connsiteX2" fmla="*/ 4968447 w 12095117"/>
              <a:gd name="connsiteY2" fmla="*/ 2305623 h 4866436"/>
              <a:gd name="connsiteX3" fmla="*/ 3034872 w 12095117"/>
              <a:gd name="connsiteY3" fmla="*/ 2534223 h 4866436"/>
              <a:gd name="connsiteX4" fmla="*/ 1425147 w 12095117"/>
              <a:gd name="connsiteY4" fmla="*/ 3039048 h 4866436"/>
              <a:gd name="connsiteX5" fmla="*/ 177372 w 12095117"/>
              <a:gd name="connsiteY5" fmla="*/ 4124898 h 4866436"/>
              <a:gd name="connsiteX6" fmla="*/ 91647 w 12095117"/>
              <a:gd name="connsiteY6" fmla="*/ 4744023 h 4866436"/>
              <a:gd name="connsiteX7" fmla="*/ 967947 w 12095117"/>
              <a:gd name="connsiteY7" fmla="*/ 4858323 h 4866436"/>
              <a:gd name="connsiteX8" fmla="*/ 11264472 w 12095117"/>
              <a:gd name="connsiteY8" fmla="*/ 4848798 h 4866436"/>
              <a:gd name="connsiteX9" fmla="*/ 11112072 w 12095117"/>
              <a:gd name="connsiteY9" fmla="*/ 343473 h 4866436"/>
              <a:gd name="connsiteX0" fmla="*/ 11112072 w 11350587"/>
              <a:gd name="connsiteY0" fmla="*/ 343473 h 4866436"/>
              <a:gd name="connsiteX1" fmla="*/ 8168847 w 11350587"/>
              <a:gd name="connsiteY1" fmla="*/ 533973 h 4866436"/>
              <a:gd name="connsiteX2" fmla="*/ 4968447 w 11350587"/>
              <a:gd name="connsiteY2" fmla="*/ 2305623 h 4866436"/>
              <a:gd name="connsiteX3" fmla="*/ 3034872 w 11350587"/>
              <a:gd name="connsiteY3" fmla="*/ 2534223 h 4866436"/>
              <a:gd name="connsiteX4" fmla="*/ 1425147 w 11350587"/>
              <a:gd name="connsiteY4" fmla="*/ 3039048 h 4866436"/>
              <a:gd name="connsiteX5" fmla="*/ 177372 w 11350587"/>
              <a:gd name="connsiteY5" fmla="*/ 4124898 h 4866436"/>
              <a:gd name="connsiteX6" fmla="*/ 91647 w 11350587"/>
              <a:gd name="connsiteY6" fmla="*/ 4744023 h 4866436"/>
              <a:gd name="connsiteX7" fmla="*/ 967947 w 11350587"/>
              <a:gd name="connsiteY7" fmla="*/ 4858323 h 4866436"/>
              <a:gd name="connsiteX8" fmla="*/ 11264472 w 11350587"/>
              <a:gd name="connsiteY8" fmla="*/ 4848798 h 4866436"/>
              <a:gd name="connsiteX9" fmla="*/ 11112072 w 11350587"/>
              <a:gd name="connsiteY9" fmla="*/ 343473 h 4866436"/>
              <a:gd name="connsiteX0" fmla="*/ 11112072 w 11350587"/>
              <a:gd name="connsiteY0" fmla="*/ 343473 h 4866436"/>
              <a:gd name="connsiteX1" fmla="*/ 8168847 w 11350587"/>
              <a:gd name="connsiteY1" fmla="*/ 533973 h 4866436"/>
              <a:gd name="connsiteX2" fmla="*/ 4968447 w 11350587"/>
              <a:gd name="connsiteY2" fmla="*/ 2305623 h 4866436"/>
              <a:gd name="connsiteX3" fmla="*/ 3034872 w 11350587"/>
              <a:gd name="connsiteY3" fmla="*/ 2534223 h 4866436"/>
              <a:gd name="connsiteX4" fmla="*/ 1425147 w 11350587"/>
              <a:gd name="connsiteY4" fmla="*/ 3039048 h 4866436"/>
              <a:gd name="connsiteX5" fmla="*/ 177372 w 11350587"/>
              <a:gd name="connsiteY5" fmla="*/ 4124898 h 4866436"/>
              <a:gd name="connsiteX6" fmla="*/ 91647 w 11350587"/>
              <a:gd name="connsiteY6" fmla="*/ 4744023 h 4866436"/>
              <a:gd name="connsiteX7" fmla="*/ 967947 w 11350587"/>
              <a:gd name="connsiteY7" fmla="*/ 4858323 h 4866436"/>
              <a:gd name="connsiteX8" fmla="*/ 11264472 w 11350587"/>
              <a:gd name="connsiteY8" fmla="*/ 4848798 h 4866436"/>
              <a:gd name="connsiteX9" fmla="*/ 11112072 w 11350587"/>
              <a:gd name="connsiteY9" fmla="*/ 343473 h 4866436"/>
              <a:gd name="connsiteX0" fmla="*/ 11112072 w 11264472"/>
              <a:gd name="connsiteY0" fmla="*/ 2023630 h 6546593"/>
              <a:gd name="connsiteX1" fmla="*/ 8168847 w 11264472"/>
              <a:gd name="connsiteY1" fmla="*/ 2214130 h 6546593"/>
              <a:gd name="connsiteX2" fmla="*/ 4968447 w 11264472"/>
              <a:gd name="connsiteY2" fmla="*/ 3985780 h 6546593"/>
              <a:gd name="connsiteX3" fmla="*/ 3034872 w 11264472"/>
              <a:gd name="connsiteY3" fmla="*/ 4214380 h 6546593"/>
              <a:gd name="connsiteX4" fmla="*/ 1425147 w 11264472"/>
              <a:gd name="connsiteY4" fmla="*/ 4719205 h 6546593"/>
              <a:gd name="connsiteX5" fmla="*/ 177372 w 11264472"/>
              <a:gd name="connsiteY5" fmla="*/ 5805055 h 6546593"/>
              <a:gd name="connsiteX6" fmla="*/ 91647 w 11264472"/>
              <a:gd name="connsiteY6" fmla="*/ 6424180 h 6546593"/>
              <a:gd name="connsiteX7" fmla="*/ 967947 w 11264472"/>
              <a:gd name="connsiteY7" fmla="*/ 6538480 h 6546593"/>
              <a:gd name="connsiteX8" fmla="*/ 11264472 w 11264472"/>
              <a:gd name="connsiteY8" fmla="*/ 6528955 h 6546593"/>
              <a:gd name="connsiteX9" fmla="*/ 11112072 w 11264472"/>
              <a:gd name="connsiteY9" fmla="*/ 2023630 h 6546593"/>
              <a:gd name="connsiteX0" fmla="*/ 11112072 w 11264472"/>
              <a:gd name="connsiteY0" fmla="*/ 2023630 h 6546593"/>
              <a:gd name="connsiteX1" fmla="*/ 8168847 w 11264472"/>
              <a:gd name="connsiteY1" fmla="*/ 2214130 h 6546593"/>
              <a:gd name="connsiteX2" fmla="*/ 4968447 w 11264472"/>
              <a:gd name="connsiteY2" fmla="*/ 3985780 h 6546593"/>
              <a:gd name="connsiteX3" fmla="*/ 3034872 w 11264472"/>
              <a:gd name="connsiteY3" fmla="*/ 4214380 h 6546593"/>
              <a:gd name="connsiteX4" fmla="*/ 1425147 w 11264472"/>
              <a:gd name="connsiteY4" fmla="*/ 4719205 h 6546593"/>
              <a:gd name="connsiteX5" fmla="*/ 177372 w 11264472"/>
              <a:gd name="connsiteY5" fmla="*/ 5805055 h 6546593"/>
              <a:gd name="connsiteX6" fmla="*/ 91647 w 11264472"/>
              <a:gd name="connsiteY6" fmla="*/ 6424180 h 6546593"/>
              <a:gd name="connsiteX7" fmla="*/ 967947 w 11264472"/>
              <a:gd name="connsiteY7" fmla="*/ 6538480 h 6546593"/>
              <a:gd name="connsiteX8" fmla="*/ 11264472 w 11264472"/>
              <a:gd name="connsiteY8" fmla="*/ 6528955 h 6546593"/>
              <a:gd name="connsiteX9" fmla="*/ 11112072 w 11264472"/>
              <a:gd name="connsiteY9" fmla="*/ 2023630 h 6546593"/>
              <a:gd name="connsiteX0" fmla="*/ 11112072 w 11264472"/>
              <a:gd name="connsiteY0" fmla="*/ 648005 h 5170968"/>
              <a:gd name="connsiteX1" fmla="*/ 8168847 w 11264472"/>
              <a:gd name="connsiteY1" fmla="*/ 838505 h 5170968"/>
              <a:gd name="connsiteX2" fmla="*/ 4968447 w 11264472"/>
              <a:gd name="connsiteY2" fmla="*/ 2610155 h 5170968"/>
              <a:gd name="connsiteX3" fmla="*/ 3034872 w 11264472"/>
              <a:gd name="connsiteY3" fmla="*/ 2838755 h 5170968"/>
              <a:gd name="connsiteX4" fmla="*/ 1425147 w 11264472"/>
              <a:gd name="connsiteY4" fmla="*/ 3343580 h 5170968"/>
              <a:gd name="connsiteX5" fmla="*/ 177372 w 11264472"/>
              <a:gd name="connsiteY5" fmla="*/ 4429430 h 5170968"/>
              <a:gd name="connsiteX6" fmla="*/ 91647 w 11264472"/>
              <a:gd name="connsiteY6" fmla="*/ 5048555 h 5170968"/>
              <a:gd name="connsiteX7" fmla="*/ 967947 w 11264472"/>
              <a:gd name="connsiteY7" fmla="*/ 5162855 h 5170968"/>
              <a:gd name="connsiteX8" fmla="*/ 11264472 w 11264472"/>
              <a:gd name="connsiteY8" fmla="*/ 5153330 h 5170968"/>
              <a:gd name="connsiteX9" fmla="*/ 11112072 w 11264472"/>
              <a:gd name="connsiteY9" fmla="*/ 648005 h 5170968"/>
              <a:gd name="connsiteX0" fmla="*/ 11112072 w 11143736"/>
              <a:gd name="connsiteY0" fmla="*/ 648005 h 5174235"/>
              <a:gd name="connsiteX1" fmla="*/ 8168847 w 11143736"/>
              <a:gd name="connsiteY1" fmla="*/ 838505 h 5174235"/>
              <a:gd name="connsiteX2" fmla="*/ 4968447 w 11143736"/>
              <a:gd name="connsiteY2" fmla="*/ 2610155 h 5174235"/>
              <a:gd name="connsiteX3" fmla="*/ 3034872 w 11143736"/>
              <a:gd name="connsiteY3" fmla="*/ 2838755 h 5174235"/>
              <a:gd name="connsiteX4" fmla="*/ 1425147 w 11143736"/>
              <a:gd name="connsiteY4" fmla="*/ 3343580 h 5174235"/>
              <a:gd name="connsiteX5" fmla="*/ 177372 w 11143736"/>
              <a:gd name="connsiteY5" fmla="*/ 4429430 h 5174235"/>
              <a:gd name="connsiteX6" fmla="*/ 91647 w 11143736"/>
              <a:gd name="connsiteY6" fmla="*/ 5048555 h 5174235"/>
              <a:gd name="connsiteX7" fmla="*/ 967947 w 11143736"/>
              <a:gd name="connsiteY7" fmla="*/ 5162855 h 5174235"/>
              <a:gd name="connsiteX8" fmla="*/ 10940622 w 11143736"/>
              <a:gd name="connsiteY8" fmla="*/ 5162855 h 5174235"/>
              <a:gd name="connsiteX9" fmla="*/ 11112072 w 11143736"/>
              <a:gd name="connsiteY9" fmla="*/ 648005 h 5174235"/>
              <a:gd name="connsiteX0" fmla="*/ 11112072 w 11174304"/>
              <a:gd name="connsiteY0" fmla="*/ 648005 h 5174235"/>
              <a:gd name="connsiteX1" fmla="*/ 8168847 w 11174304"/>
              <a:gd name="connsiteY1" fmla="*/ 838505 h 5174235"/>
              <a:gd name="connsiteX2" fmla="*/ 4968447 w 11174304"/>
              <a:gd name="connsiteY2" fmla="*/ 2610155 h 5174235"/>
              <a:gd name="connsiteX3" fmla="*/ 3034872 w 11174304"/>
              <a:gd name="connsiteY3" fmla="*/ 2838755 h 5174235"/>
              <a:gd name="connsiteX4" fmla="*/ 1425147 w 11174304"/>
              <a:gd name="connsiteY4" fmla="*/ 3343580 h 5174235"/>
              <a:gd name="connsiteX5" fmla="*/ 177372 w 11174304"/>
              <a:gd name="connsiteY5" fmla="*/ 4429430 h 5174235"/>
              <a:gd name="connsiteX6" fmla="*/ 91647 w 11174304"/>
              <a:gd name="connsiteY6" fmla="*/ 5048555 h 5174235"/>
              <a:gd name="connsiteX7" fmla="*/ 967947 w 11174304"/>
              <a:gd name="connsiteY7" fmla="*/ 5162855 h 5174235"/>
              <a:gd name="connsiteX8" fmla="*/ 10940622 w 11174304"/>
              <a:gd name="connsiteY8" fmla="*/ 5162855 h 5174235"/>
              <a:gd name="connsiteX9" fmla="*/ 11112072 w 11174304"/>
              <a:gd name="connsiteY9" fmla="*/ 648005 h 5174235"/>
              <a:gd name="connsiteX0" fmla="*/ 11112072 w 11112072"/>
              <a:gd name="connsiteY0" fmla="*/ 648005 h 5174235"/>
              <a:gd name="connsiteX1" fmla="*/ 8168847 w 11112072"/>
              <a:gd name="connsiteY1" fmla="*/ 838505 h 5174235"/>
              <a:gd name="connsiteX2" fmla="*/ 4968447 w 11112072"/>
              <a:gd name="connsiteY2" fmla="*/ 2610155 h 5174235"/>
              <a:gd name="connsiteX3" fmla="*/ 3034872 w 11112072"/>
              <a:gd name="connsiteY3" fmla="*/ 2838755 h 5174235"/>
              <a:gd name="connsiteX4" fmla="*/ 1425147 w 11112072"/>
              <a:gd name="connsiteY4" fmla="*/ 3343580 h 5174235"/>
              <a:gd name="connsiteX5" fmla="*/ 177372 w 11112072"/>
              <a:gd name="connsiteY5" fmla="*/ 4429430 h 5174235"/>
              <a:gd name="connsiteX6" fmla="*/ 91647 w 11112072"/>
              <a:gd name="connsiteY6" fmla="*/ 5048555 h 5174235"/>
              <a:gd name="connsiteX7" fmla="*/ 967947 w 11112072"/>
              <a:gd name="connsiteY7" fmla="*/ 5162855 h 5174235"/>
              <a:gd name="connsiteX8" fmla="*/ 10940622 w 11112072"/>
              <a:gd name="connsiteY8" fmla="*/ 5162855 h 5174235"/>
              <a:gd name="connsiteX9" fmla="*/ 11112072 w 11112072"/>
              <a:gd name="connsiteY9" fmla="*/ 648005 h 5174235"/>
              <a:gd name="connsiteX0" fmla="*/ 11112072 w 11112072"/>
              <a:gd name="connsiteY0" fmla="*/ 132692 h 4658922"/>
              <a:gd name="connsiteX1" fmla="*/ 8168847 w 11112072"/>
              <a:gd name="connsiteY1" fmla="*/ 323192 h 4658922"/>
              <a:gd name="connsiteX2" fmla="*/ 4968447 w 11112072"/>
              <a:gd name="connsiteY2" fmla="*/ 2094842 h 4658922"/>
              <a:gd name="connsiteX3" fmla="*/ 3034872 w 11112072"/>
              <a:gd name="connsiteY3" fmla="*/ 2323442 h 4658922"/>
              <a:gd name="connsiteX4" fmla="*/ 1425147 w 11112072"/>
              <a:gd name="connsiteY4" fmla="*/ 2828267 h 4658922"/>
              <a:gd name="connsiteX5" fmla="*/ 177372 w 11112072"/>
              <a:gd name="connsiteY5" fmla="*/ 3914117 h 4658922"/>
              <a:gd name="connsiteX6" fmla="*/ 91647 w 11112072"/>
              <a:gd name="connsiteY6" fmla="*/ 4533242 h 4658922"/>
              <a:gd name="connsiteX7" fmla="*/ 967947 w 11112072"/>
              <a:gd name="connsiteY7" fmla="*/ 4647542 h 4658922"/>
              <a:gd name="connsiteX8" fmla="*/ 10940622 w 11112072"/>
              <a:gd name="connsiteY8" fmla="*/ 4647542 h 4658922"/>
              <a:gd name="connsiteX9" fmla="*/ 11112072 w 11112072"/>
              <a:gd name="connsiteY9" fmla="*/ 132692 h 4658922"/>
              <a:gd name="connsiteX0" fmla="*/ 11112072 w 11112072"/>
              <a:gd name="connsiteY0" fmla="*/ 132692 h 4658922"/>
              <a:gd name="connsiteX1" fmla="*/ 8168847 w 11112072"/>
              <a:gd name="connsiteY1" fmla="*/ 323192 h 4658922"/>
              <a:gd name="connsiteX2" fmla="*/ 4968447 w 11112072"/>
              <a:gd name="connsiteY2" fmla="*/ 2094842 h 4658922"/>
              <a:gd name="connsiteX3" fmla="*/ 3034872 w 11112072"/>
              <a:gd name="connsiteY3" fmla="*/ 2323442 h 4658922"/>
              <a:gd name="connsiteX4" fmla="*/ 1425147 w 11112072"/>
              <a:gd name="connsiteY4" fmla="*/ 2828267 h 4658922"/>
              <a:gd name="connsiteX5" fmla="*/ 177372 w 11112072"/>
              <a:gd name="connsiteY5" fmla="*/ 3914117 h 4658922"/>
              <a:gd name="connsiteX6" fmla="*/ 91647 w 11112072"/>
              <a:gd name="connsiteY6" fmla="*/ 4533242 h 4658922"/>
              <a:gd name="connsiteX7" fmla="*/ 967947 w 11112072"/>
              <a:gd name="connsiteY7" fmla="*/ 4647542 h 4658922"/>
              <a:gd name="connsiteX8" fmla="*/ 10940622 w 11112072"/>
              <a:gd name="connsiteY8" fmla="*/ 4647542 h 4658922"/>
              <a:gd name="connsiteX9" fmla="*/ 11112072 w 11112072"/>
              <a:gd name="connsiteY9" fmla="*/ 132692 h 4658922"/>
              <a:gd name="connsiteX0" fmla="*/ 11131084 w 11131084"/>
              <a:gd name="connsiteY0" fmla="*/ 132692 h 4658922"/>
              <a:gd name="connsiteX1" fmla="*/ 8187859 w 11131084"/>
              <a:gd name="connsiteY1" fmla="*/ 323192 h 4658922"/>
              <a:gd name="connsiteX2" fmla="*/ 4987459 w 11131084"/>
              <a:gd name="connsiteY2" fmla="*/ 2094842 h 4658922"/>
              <a:gd name="connsiteX3" fmla="*/ 3053884 w 11131084"/>
              <a:gd name="connsiteY3" fmla="*/ 2323442 h 4658922"/>
              <a:gd name="connsiteX4" fmla="*/ 1444159 w 11131084"/>
              <a:gd name="connsiteY4" fmla="*/ 2828267 h 4658922"/>
              <a:gd name="connsiteX5" fmla="*/ 196384 w 11131084"/>
              <a:gd name="connsiteY5" fmla="*/ 3914117 h 4658922"/>
              <a:gd name="connsiteX6" fmla="*/ 82084 w 11131084"/>
              <a:gd name="connsiteY6" fmla="*/ 4514192 h 4658922"/>
              <a:gd name="connsiteX7" fmla="*/ 986959 w 11131084"/>
              <a:gd name="connsiteY7" fmla="*/ 4647542 h 4658922"/>
              <a:gd name="connsiteX8" fmla="*/ 10959634 w 11131084"/>
              <a:gd name="connsiteY8" fmla="*/ 4647542 h 4658922"/>
              <a:gd name="connsiteX9" fmla="*/ 11131084 w 11131084"/>
              <a:gd name="connsiteY9" fmla="*/ 132692 h 4658922"/>
              <a:gd name="connsiteX0" fmla="*/ 11131084 w 11131084"/>
              <a:gd name="connsiteY0" fmla="*/ 132692 h 4658922"/>
              <a:gd name="connsiteX1" fmla="*/ 8187859 w 11131084"/>
              <a:gd name="connsiteY1" fmla="*/ 323192 h 4658922"/>
              <a:gd name="connsiteX2" fmla="*/ 4987459 w 11131084"/>
              <a:gd name="connsiteY2" fmla="*/ 2094842 h 4658922"/>
              <a:gd name="connsiteX3" fmla="*/ 3053884 w 11131084"/>
              <a:gd name="connsiteY3" fmla="*/ 2323442 h 4658922"/>
              <a:gd name="connsiteX4" fmla="*/ 1444159 w 11131084"/>
              <a:gd name="connsiteY4" fmla="*/ 2828267 h 4658922"/>
              <a:gd name="connsiteX5" fmla="*/ 196384 w 11131084"/>
              <a:gd name="connsiteY5" fmla="*/ 3914117 h 4658922"/>
              <a:gd name="connsiteX6" fmla="*/ 82084 w 11131084"/>
              <a:gd name="connsiteY6" fmla="*/ 4514192 h 4658922"/>
              <a:gd name="connsiteX7" fmla="*/ 986959 w 11131084"/>
              <a:gd name="connsiteY7" fmla="*/ 4647542 h 4658922"/>
              <a:gd name="connsiteX8" fmla="*/ 10959634 w 11131084"/>
              <a:gd name="connsiteY8" fmla="*/ 4647542 h 4658922"/>
              <a:gd name="connsiteX9" fmla="*/ 11131084 w 11131084"/>
              <a:gd name="connsiteY9" fmla="*/ 132692 h 4658922"/>
              <a:gd name="connsiteX0" fmla="*/ 11049000 w 11049000"/>
              <a:gd name="connsiteY0" fmla="*/ 132692 h 4658922"/>
              <a:gd name="connsiteX1" fmla="*/ 8105775 w 11049000"/>
              <a:gd name="connsiteY1" fmla="*/ 323192 h 4658922"/>
              <a:gd name="connsiteX2" fmla="*/ 4905375 w 11049000"/>
              <a:gd name="connsiteY2" fmla="*/ 2094842 h 4658922"/>
              <a:gd name="connsiteX3" fmla="*/ 2971800 w 11049000"/>
              <a:gd name="connsiteY3" fmla="*/ 2323442 h 4658922"/>
              <a:gd name="connsiteX4" fmla="*/ 1362075 w 11049000"/>
              <a:gd name="connsiteY4" fmla="*/ 2828267 h 4658922"/>
              <a:gd name="connsiteX5" fmla="*/ 114300 w 11049000"/>
              <a:gd name="connsiteY5" fmla="*/ 3914117 h 4658922"/>
              <a:gd name="connsiteX6" fmla="*/ 0 w 11049000"/>
              <a:gd name="connsiteY6" fmla="*/ 4514192 h 4658922"/>
              <a:gd name="connsiteX7" fmla="*/ 904875 w 11049000"/>
              <a:gd name="connsiteY7" fmla="*/ 4647542 h 4658922"/>
              <a:gd name="connsiteX8" fmla="*/ 10877550 w 11049000"/>
              <a:gd name="connsiteY8" fmla="*/ 4647542 h 4658922"/>
              <a:gd name="connsiteX9" fmla="*/ 11049000 w 11049000"/>
              <a:gd name="connsiteY9" fmla="*/ 132692 h 4658922"/>
              <a:gd name="connsiteX0" fmla="*/ 11049000 w 11049000"/>
              <a:gd name="connsiteY0" fmla="*/ 132692 h 4658922"/>
              <a:gd name="connsiteX1" fmla="*/ 8105775 w 11049000"/>
              <a:gd name="connsiteY1" fmla="*/ 323192 h 4658922"/>
              <a:gd name="connsiteX2" fmla="*/ 4905375 w 11049000"/>
              <a:gd name="connsiteY2" fmla="*/ 2094842 h 4658922"/>
              <a:gd name="connsiteX3" fmla="*/ 2971800 w 11049000"/>
              <a:gd name="connsiteY3" fmla="*/ 2323442 h 4658922"/>
              <a:gd name="connsiteX4" fmla="*/ 1362075 w 11049000"/>
              <a:gd name="connsiteY4" fmla="*/ 2828267 h 4658922"/>
              <a:gd name="connsiteX5" fmla="*/ 114300 w 11049000"/>
              <a:gd name="connsiteY5" fmla="*/ 3914117 h 4658922"/>
              <a:gd name="connsiteX6" fmla="*/ 0 w 11049000"/>
              <a:gd name="connsiteY6" fmla="*/ 4514192 h 4658922"/>
              <a:gd name="connsiteX7" fmla="*/ 904875 w 11049000"/>
              <a:gd name="connsiteY7" fmla="*/ 4647542 h 4658922"/>
              <a:gd name="connsiteX8" fmla="*/ 10877550 w 11049000"/>
              <a:gd name="connsiteY8" fmla="*/ 4647542 h 4658922"/>
              <a:gd name="connsiteX9" fmla="*/ 11049000 w 11049000"/>
              <a:gd name="connsiteY9" fmla="*/ 132692 h 4658922"/>
              <a:gd name="connsiteX0" fmla="*/ 11239500 w 11239500"/>
              <a:gd name="connsiteY0" fmla="*/ 132692 h 4682266"/>
              <a:gd name="connsiteX1" fmla="*/ 8296275 w 11239500"/>
              <a:gd name="connsiteY1" fmla="*/ 323192 h 4682266"/>
              <a:gd name="connsiteX2" fmla="*/ 5095875 w 11239500"/>
              <a:gd name="connsiteY2" fmla="*/ 2094842 h 4682266"/>
              <a:gd name="connsiteX3" fmla="*/ 3162300 w 11239500"/>
              <a:gd name="connsiteY3" fmla="*/ 2323442 h 4682266"/>
              <a:gd name="connsiteX4" fmla="*/ 1552575 w 11239500"/>
              <a:gd name="connsiteY4" fmla="*/ 2828267 h 4682266"/>
              <a:gd name="connsiteX5" fmla="*/ 304800 w 11239500"/>
              <a:gd name="connsiteY5" fmla="*/ 3914117 h 4682266"/>
              <a:gd name="connsiteX6" fmla="*/ 0 w 11239500"/>
              <a:gd name="connsiteY6" fmla="*/ 4638017 h 4682266"/>
              <a:gd name="connsiteX7" fmla="*/ 1095375 w 11239500"/>
              <a:gd name="connsiteY7" fmla="*/ 4647542 h 4682266"/>
              <a:gd name="connsiteX8" fmla="*/ 11068050 w 11239500"/>
              <a:gd name="connsiteY8" fmla="*/ 4647542 h 4682266"/>
              <a:gd name="connsiteX9" fmla="*/ 11239500 w 11239500"/>
              <a:gd name="connsiteY9" fmla="*/ 132692 h 4682266"/>
              <a:gd name="connsiteX0" fmla="*/ 11240229 w 11240229"/>
              <a:gd name="connsiteY0" fmla="*/ 132692 h 4682266"/>
              <a:gd name="connsiteX1" fmla="*/ 8297004 w 11240229"/>
              <a:gd name="connsiteY1" fmla="*/ 323192 h 4682266"/>
              <a:gd name="connsiteX2" fmla="*/ 5096604 w 11240229"/>
              <a:gd name="connsiteY2" fmla="*/ 2094842 h 4682266"/>
              <a:gd name="connsiteX3" fmla="*/ 3163029 w 11240229"/>
              <a:gd name="connsiteY3" fmla="*/ 2323442 h 4682266"/>
              <a:gd name="connsiteX4" fmla="*/ 1553304 w 11240229"/>
              <a:gd name="connsiteY4" fmla="*/ 2828267 h 4682266"/>
              <a:gd name="connsiteX5" fmla="*/ 305529 w 11240229"/>
              <a:gd name="connsiteY5" fmla="*/ 3914117 h 4682266"/>
              <a:gd name="connsiteX6" fmla="*/ 729 w 11240229"/>
              <a:gd name="connsiteY6" fmla="*/ 4638017 h 4682266"/>
              <a:gd name="connsiteX7" fmla="*/ 1096104 w 11240229"/>
              <a:gd name="connsiteY7" fmla="*/ 4647542 h 4682266"/>
              <a:gd name="connsiteX8" fmla="*/ 11068779 w 11240229"/>
              <a:gd name="connsiteY8" fmla="*/ 4647542 h 4682266"/>
              <a:gd name="connsiteX9" fmla="*/ 11240229 w 11240229"/>
              <a:gd name="connsiteY9" fmla="*/ 132692 h 4682266"/>
              <a:gd name="connsiteX0" fmla="*/ 11240229 w 11240229"/>
              <a:gd name="connsiteY0" fmla="*/ 132692 h 4658922"/>
              <a:gd name="connsiteX1" fmla="*/ 8297004 w 11240229"/>
              <a:gd name="connsiteY1" fmla="*/ 323192 h 4658922"/>
              <a:gd name="connsiteX2" fmla="*/ 5096604 w 11240229"/>
              <a:gd name="connsiteY2" fmla="*/ 2094842 h 4658922"/>
              <a:gd name="connsiteX3" fmla="*/ 3163029 w 11240229"/>
              <a:gd name="connsiteY3" fmla="*/ 2323442 h 4658922"/>
              <a:gd name="connsiteX4" fmla="*/ 1553304 w 11240229"/>
              <a:gd name="connsiteY4" fmla="*/ 2828267 h 4658922"/>
              <a:gd name="connsiteX5" fmla="*/ 305529 w 11240229"/>
              <a:gd name="connsiteY5" fmla="*/ 3914117 h 4658922"/>
              <a:gd name="connsiteX6" fmla="*/ 729 w 11240229"/>
              <a:gd name="connsiteY6" fmla="*/ 4638017 h 4658922"/>
              <a:gd name="connsiteX7" fmla="*/ 1096104 w 11240229"/>
              <a:gd name="connsiteY7" fmla="*/ 4647542 h 4658922"/>
              <a:gd name="connsiteX8" fmla="*/ 11068779 w 11240229"/>
              <a:gd name="connsiteY8" fmla="*/ 4647542 h 4658922"/>
              <a:gd name="connsiteX9" fmla="*/ 11240229 w 11240229"/>
              <a:gd name="connsiteY9" fmla="*/ 132692 h 4658922"/>
              <a:gd name="connsiteX0" fmla="*/ 11240229 w 11240229"/>
              <a:gd name="connsiteY0" fmla="*/ 56979 h 4583209"/>
              <a:gd name="connsiteX1" fmla="*/ 7344504 w 11240229"/>
              <a:gd name="connsiteY1" fmla="*/ 733254 h 4583209"/>
              <a:gd name="connsiteX2" fmla="*/ 5096604 w 11240229"/>
              <a:gd name="connsiteY2" fmla="*/ 2019129 h 4583209"/>
              <a:gd name="connsiteX3" fmla="*/ 3163029 w 11240229"/>
              <a:gd name="connsiteY3" fmla="*/ 2247729 h 4583209"/>
              <a:gd name="connsiteX4" fmla="*/ 1553304 w 11240229"/>
              <a:gd name="connsiteY4" fmla="*/ 2752554 h 4583209"/>
              <a:gd name="connsiteX5" fmla="*/ 305529 w 11240229"/>
              <a:gd name="connsiteY5" fmla="*/ 3838404 h 4583209"/>
              <a:gd name="connsiteX6" fmla="*/ 729 w 11240229"/>
              <a:gd name="connsiteY6" fmla="*/ 4562304 h 4583209"/>
              <a:gd name="connsiteX7" fmla="*/ 1096104 w 11240229"/>
              <a:gd name="connsiteY7" fmla="*/ 4571829 h 4583209"/>
              <a:gd name="connsiteX8" fmla="*/ 11068779 w 11240229"/>
              <a:gd name="connsiteY8" fmla="*/ 4571829 h 4583209"/>
              <a:gd name="connsiteX9" fmla="*/ 11240229 w 11240229"/>
              <a:gd name="connsiteY9" fmla="*/ 56979 h 4583209"/>
              <a:gd name="connsiteX0" fmla="*/ 11240229 w 11240229"/>
              <a:gd name="connsiteY0" fmla="*/ 68987 h 4595217"/>
              <a:gd name="connsiteX1" fmla="*/ 7344504 w 11240229"/>
              <a:gd name="connsiteY1" fmla="*/ 745262 h 4595217"/>
              <a:gd name="connsiteX2" fmla="*/ 5096604 w 11240229"/>
              <a:gd name="connsiteY2" fmla="*/ 2031137 h 4595217"/>
              <a:gd name="connsiteX3" fmla="*/ 3163029 w 11240229"/>
              <a:gd name="connsiteY3" fmla="*/ 2259737 h 4595217"/>
              <a:gd name="connsiteX4" fmla="*/ 1553304 w 11240229"/>
              <a:gd name="connsiteY4" fmla="*/ 2764562 h 4595217"/>
              <a:gd name="connsiteX5" fmla="*/ 305529 w 11240229"/>
              <a:gd name="connsiteY5" fmla="*/ 3850412 h 4595217"/>
              <a:gd name="connsiteX6" fmla="*/ 729 w 11240229"/>
              <a:gd name="connsiteY6" fmla="*/ 4574312 h 4595217"/>
              <a:gd name="connsiteX7" fmla="*/ 1096104 w 11240229"/>
              <a:gd name="connsiteY7" fmla="*/ 4583837 h 4595217"/>
              <a:gd name="connsiteX8" fmla="*/ 11068779 w 11240229"/>
              <a:gd name="connsiteY8" fmla="*/ 4583837 h 4595217"/>
              <a:gd name="connsiteX9" fmla="*/ 11240229 w 11240229"/>
              <a:gd name="connsiteY9" fmla="*/ 68987 h 4595217"/>
              <a:gd name="connsiteX0" fmla="*/ 11239641 w 11239641"/>
              <a:gd name="connsiteY0" fmla="*/ 68987 h 4595217"/>
              <a:gd name="connsiteX1" fmla="*/ 7343916 w 11239641"/>
              <a:gd name="connsiteY1" fmla="*/ 745262 h 4595217"/>
              <a:gd name="connsiteX2" fmla="*/ 5096016 w 11239641"/>
              <a:gd name="connsiteY2" fmla="*/ 2031137 h 4595217"/>
              <a:gd name="connsiteX3" fmla="*/ 3162441 w 11239641"/>
              <a:gd name="connsiteY3" fmla="*/ 2259737 h 4595217"/>
              <a:gd name="connsiteX4" fmla="*/ 1552716 w 11239641"/>
              <a:gd name="connsiteY4" fmla="*/ 2764562 h 4595217"/>
              <a:gd name="connsiteX5" fmla="*/ 581166 w 11239641"/>
              <a:gd name="connsiteY5" fmla="*/ 3431312 h 4595217"/>
              <a:gd name="connsiteX6" fmla="*/ 141 w 11239641"/>
              <a:gd name="connsiteY6" fmla="*/ 4574312 h 4595217"/>
              <a:gd name="connsiteX7" fmla="*/ 1095516 w 11239641"/>
              <a:gd name="connsiteY7" fmla="*/ 4583837 h 4595217"/>
              <a:gd name="connsiteX8" fmla="*/ 11068191 w 11239641"/>
              <a:gd name="connsiteY8" fmla="*/ 4583837 h 4595217"/>
              <a:gd name="connsiteX9" fmla="*/ 11239641 w 11239641"/>
              <a:gd name="connsiteY9" fmla="*/ 68987 h 4595217"/>
              <a:gd name="connsiteX0" fmla="*/ 11239743 w 11239743"/>
              <a:gd name="connsiteY0" fmla="*/ 68987 h 4595217"/>
              <a:gd name="connsiteX1" fmla="*/ 7344018 w 11239743"/>
              <a:gd name="connsiteY1" fmla="*/ 745262 h 4595217"/>
              <a:gd name="connsiteX2" fmla="*/ 5096118 w 11239743"/>
              <a:gd name="connsiteY2" fmla="*/ 2031137 h 4595217"/>
              <a:gd name="connsiteX3" fmla="*/ 3162543 w 11239743"/>
              <a:gd name="connsiteY3" fmla="*/ 2259737 h 4595217"/>
              <a:gd name="connsiteX4" fmla="*/ 1552818 w 11239743"/>
              <a:gd name="connsiteY4" fmla="*/ 2764562 h 4595217"/>
              <a:gd name="connsiteX5" fmla="*/ 438393 w 11239743"/>
              <a:gd name="connsiteY5" fmla="*/ 3393212 h 4595217"/>
              <a:gd name="connsiteX6" fmla="*/ 243 w 11239743"/>
              <a:gd name="connsiteY6" fmla="*/ 4574312 h 4595217"/>
              <a:gd name="connsiteX7" fmla="*/ 1095618 w 11239743"/>
              <a:gd name="connsiteY7" fmla="*/ 4583837 h 4595217"/>
              <a:gd name="connsiteX8" fmla="*/ 11068293 w 11239743"/>
              <a:gd name="connsiteY8" fmla="*/ 4583837 h 4595217"/>
              <a:gd name="connsiteX9" fmla="*/ 11239743 w 11239743"/>
              <a:gd name="connsiteY9" fmla="*/ 68987 h 4595217"/>
              <a:gd name="connsiteX0" fmla="*/ 11143151 w 11143151"/>
              <a:gd name="connsiteY0" fmla="*/ 44908 h 4825663"/>
              <a:gd name="connsiteX1" fmla="*/ 7344018 w 11143151"/>
              <a:gd name="connsiteY1" fmla="*/ 975708 h 4825663"/>
              <a:gd name="connsiteX2" fmla="*/ 5096118 w 11143151"/>
              <a:gd name="connsiteY2" fmla="*/ 2261583 h 4825663"/>
              <a:gd name="connsiteX3" fmla="*/ 3162543 w 11143151"/>
              <a:gd name="connsiteY3" fmla="*/ 2490183 h 4825663"/>
              <a:gd name="connsiteX4" fmla="*/ 1552818 w 11143151"/>
              <a:gd name="connsiteY4" fmla="*/ 2995008 h 4825663"/>
              <a:gd name="connsiteX5" fmla="*/ 438393 w 11143151"/>
              <a:gd name="connsiteY5" fmla="*/ 3623658 h 4825663"/>
              <a:gd name="connsiteX6" fmla="*/ 243 w 11143151"/>
              <a:gd name="connsiteY6" fmla="*/ 4804758 h 4825663"/>
              <a:gd name="connsiteX7" fmla="*/ 1095618 w 11143151"/>
              <a:gd name="connsiteY7" fmla="*/ 4814283 h 4825663"/>
              <a:gd name="connsiteX8" fmla="*/ 11068293 w 11143151"/>
              <a:gd name="connsiteY8" fmla="*/ 4814283 h 4825663"/>
              <a:gd name="connsiteX9" fmla="*/ 11143151 w 11143151"/>
              <a:gd name="connsiteY9" fmla="*/ 44908 h 4825663"/>
              <a:gd name="connsiteX0" fmla="*/ 11143151 w 11147335"/>
              <a:gd name="connsiteY0" fmla="*/ 44908 h 4825663"/>
              <a:gd name="connsiteX1" fmla="*/ 7344018 w 11147335"/>
              <a:gd name="connsiteY1" fmla="*/ 975708 h 4825663"/>
              <a:gd name="connsiteX2" fmla="*/ 5096118 w 11147335"/>
              <a:gd name="connsiteY2" fmla="*/ 2261583 h 4825663"/>
              <a:gd name="connsiteX3" fmla="*/ 3162543 w 11147335"/>
              <a:gd name="connsiteY3" fmla="*/ 2490183 h 4825663"/>
              <a:gd name="connsiteX4" fmla="*/ 1552818 w 11147335"/>
              <a:gd name="connsiteY4" fmla="*/ 2995008 h 4825663"/>
              <a:gd name="connsiteX5" fmla="*/ 438393 w 11147335"/>
              <a:gd name="connsiteY5" fmla="*/ 3623658 h 4825663"/>
              <a:gd name="connsiteX6" fmla="*/ 243 w 11147335"/>
              <a:gd name="connsiteY6" fmla="*/ 4804758 h 4825663"/>
              <a:gd name="connsiteX7" fmla="*/ 1095618 w 11147335"/>
              <a:gd name="connsiteY7" fmla="*/ 4814283 h 4825663"/>
              <a:gd name="connsiteX8" fmla="*/ 11068293 w 11147335"/>
              <a:gd name="connsiteY8" fmla="*/ 4814283 h 4825663"/>
              <a:gd name="connsiteX9" fmla="*/ 11143151 w 11147335"/>
              <a:gd name="connsiteY9" fmla="*/ 44908 h 4825663"/>
              <a:gd name="connsiteX0" fmla="*/ 11143151 w 11147335"/>
              <a:gd name="connsiteY0" fmla="*/ 0 h 4780755"/>
              <a:gd name="connsiteX1" fmla="*/ 7344018 w 11147335"/>
              <a:gd name="connsiteY1" fmla="*/ 930800 h 4780755"/>
              <a:gd name="connsiteX2" fmla="*/ 5096118 w 11147335"/>
              <a:gd name="connsiteY2" fmla="*/ 2216675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51 w 11147335"/>
              <a:gd name="connsiteY0" fmla="*/ 0 h 4780755"/>
              <a:gd name="connsiteX1" fmla="*/ 7344018 w 11147335"/>
              <a:gd name="connsiteY1" fmla="*/ 930800 h 4780755"/>
              <a:gd name="connsiteX2" fmla="*/ 5289301 w 11147335"/>
              <a:gd name="connsiteY2" fmla="*/ 2154764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51 w 11147335"/>
              <a:gd name="connsiteY0" fmla="*/ 0 h 4780755"/>
              <a:gd name="connsiteX1" fmla="*/ 7317675 w 11147335"/>
              <a:gd name="connsiteY1" fmla="*/ 882647 h 4780755"/>
              <a:gd name="connsiteX2" fmla="*/ 5289301 w 11147335"/>
              <a:gd name="connsiteY2" fmla="*/ 2154764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51 w 11147335"/>
              <a:gd name="connsiteY0" fmla="*/ 0 h 4780755"/>
              <a:gd name="connsiteX1" fmla="*/ 7317675 w 11147335"/>
              <a:gd name="connsiteY1" fmla="*/ 882647 h 4780755"/>
              <a:gd name="connsiteX2" fmla="*/ 5289301 w 11147335"/>
              <a:gd name="connsiteY2" fmla="*/ 2154764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33 w 11147317"/>
              <a:gd name="connsiteY0" fmla="*/ 0 h 4780755"/>
              <a:gd name="connsiteX1" fmla="*/ 7317657 w 11147317"/>
              <a:gd name="connsiteY1" fmla="*/ 882647 h 4780755"/>
              <a:gd name="connsiteX2" fmla="*/ 5289283 w 11147317"/>
              <a:gd name="connsiteY2" fmla="*/ 2154764 h 4780755"/>
              <a:gd name="connsiteX3" fmla="*/ 3162525 w 11147317"/>
              <a:gd name="connsiteY3" fmla="*/ 2445275 h 4780755"/>
              <a:gd name="connsiteX4" fmla="*/ 1456208 w 11147317"/>
              <a:gd name="connsiteY4" fmla="*/ 2888188 h 4780755"/>
              <a:gd name="connsiteX5" fmla="*/ 438375 w 11147317"/>
              <a:gd name="connsiteY5" fmla="*/ 3578750 h 4780755"/>
              <a:gd name="connsiteX6" fmla="*/ 225 w 11147317"/>
              <a:gd name="connsiteY6" fmla="*/ 4759850 h 4780755"/>
              <a:gd name="connsiteX7" fmla="*/ 1095600 w 11147317"/>
              <a:gd name="connsiteY7" fmla="*/ 4769375 h 4780755"/>
              <a:gd name="connsiteX8" fmla="*/ 11068275 w 11147317"/>
              <a:gd name="connsiteY8" fmla="*/ 4769375 h 4780755"/>
              <a:gd name="connsiteX9" fmla="*/ 11143133 w 11147317"/>
              <a:gd name="connsiteY9" fmla="*/ 0 h 4780755"/>
              <a:gd name="connsiteX0" fmla="*/ 11143318 w 11147502"/>
              <a:gd name="connsiteY0" fmla="*/ 0 h 4780755"/>
              <a:gd name="connsiteX1" fmla="*/ 7317842 w 11147502"/>
              <a:gd name="connsiteY1" fmla="*/ 882647 h 4780755"/>
              <a:gd name="connsiteX2" fmla="*/ 5289468 w 11147502"/>
              <a:gd name="connsiteY2" fmla="*/ 2154764 h 4780755"/>
              <a:gd name="connsiteX3" fmla="*/ 3162710 w 11147502"/>
              <a:gd name="connsiteY3" fmla="*/ 2445275 h 4780755"/>
              <a:gd name="connsiteX4" fmla="*/ 1456393 w 11147502"/>
              <a:gd name="connsiteY4" fmla="*/ 2888188 h 4780755"/>
              <a:gd name="connsiteX5" fmla="*/ 341968 w 11147502"/>
              <a:gd name="connsiteY5" fmla="*/ 3523717 h 4780755"/>
              <a:gd name="connsiteX6" fmla="*/ 410 w 11147502"/>
              <a:gd name="connsiteY6" fmla="*/ 4759850 h 4780755"/>
              <a:gd name="connsiteX7" fmla="*/ 1095785 w 11147502"/>
              <a:gd name="connsiteY7" fmla="*/ 4769375 h 4780755"/>
              <a:gd name="connsiteX8" fmla="*/ 11068460 w 11147502"/>
              <a:gd name="connsiteY8" fmla="*/ 4769375 h 4780755"/>
              <a:gd name="connsiteX9" fmla="*/ 11143318 w 11147502"/>
              <a:gd name="connsiteY9" fmla="*/ 0 h 4780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47502" h="4780755">
                <a:moveTo>
                  <a:pt x="11143318" y="0"/>
                </a:moveTo>
                <a:cubicBezTo>
                  <a:pt x="8675963" y="39155"/>
                  <a:pt x="8311046" y="392817"/>
                  <a:pt x="7317842" y="882647"/>
                </a:cubicBezTo>
                <a:cubicBezTo>
                  <a:pt x="6324638" y="1372477"/>
                  <a:pt x="5981990" y="1894326"/>
                  <a:pt x="5289468" y="2154764"/>
                </a:cubicBezTo>
                <a:cubicBezTo>
                  <a:pt x="4596946" y="2415202"/>
                  <a:pt x="3801556" y="2323038"/>
                  <a:pt x="3162710" y="2445275"/>
                </a:cubicBezTo>
                <a:cubicBezTo>
                  <a:pt x="2523864" y="2567512"/>
                  <a:pt x="1926517" y="2708448"/>
                  <a:pt x="1456393" y="2888188"/>
                </a:cubicBezTo>
                <a:cubicBezTo>
                  <a:pt x="986269" y="3067928"/>
                  <a:pt x="584632" y="3211773"/>
                  <a:pt x="341968" y="3523717"/>
                </a:cubicBezTo>
                <a:cubicBezTo>
                  <a:pt x="99304" y="3835661"/>
                  <a:pt x="-7527" y="3923238"/>
                  <a:pt x="410" y="4759850"/>
                </a:cubicBezTo>
                <a:lnTo>
                  <a:pt x="1095785" y="4769375"/>
                </a:lnTo>
                <a:cubicBezTo>
                  <a:pt x="2957922" y="4786837"/>
                  <a:pt x="759235" y="4782075"/>
                  <a:pt x="11068460" y="4769375"/>
                </a:cubicBezTo>
                <a:cubicBezTo>
                  <a:pt x="11233560" y="260875"/>
                  <a:pt x="11078084" y="4794775"/>
                  <a:pt x="11143318" y="0"/>
                </a:cubicBezTo>
                <a:close/>
              </a:path>
            </a:pathLst>
          </a:cu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9" name="Rectangle 3"/>
          <p:cNvSpPr/>
          <p:nvPr userDrawn="1"/>
        </p:nvSpPr>
        <p:spPr>
          <a:xfrm>
            <a:off x="1519235" y="-12604"/>
            <a:ext cx="10656876" cy="6870604"/>
          </a:xfrm>
          <a:custGeom>
            <a:avLst/>
            <a:gdLst>
              <a:gd name="connsiteX0" fmla="*/ 0 w 7620000"/>
              <a:gd name="connsiteY0" fmla="*/ 0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0 w 7620000"/>
              <a:gd name="connsiteY4" fmla="*/ 0 h 3276600"/>
              <a:gd name="connsiteX0" fmla="*/ 4791075 w 7620000"/>
              <a:gd name="connsiteY0" fmla="*/ 19526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791075 w 7620000"/>
              <a:gd name="connsiteY4" fmla="*/ 19526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62007 w 7638457"/>
              <a:gd name="connsiteY0" fmla="*/ 2231111 h 3288386"/>
              <a:gd name="connsiteX1" fmla="*/ 7638457 w 7638457"/>
              <a:gd name="connsiteY1" fmla="*/ 11786 h 3288386"/>
              <a:gd name="connsiteX2" fmla="*/ 7638457 w 7638457"/>
              <a:gd name="connsiteY2" fmla="*/ 3288386 h 3288386"/>
              <a:gd name="connsiteX3" fmla="*/ 18457 w 7638457"/>
              <a:gd name="connsiteY3" fmla="*/ 3288386 h 3288386"/>
              <a:gd name="connsiteX4" fmla="*/ 5562007 w 7638457"/>
              <a:gd name="connsiteY4" fmla="*/ 2231111 h 3288386"/>
              <a:gd name="connsiteX0" fmla="*/ 5561159 w 7637609"/>
              <a:gd name="connsiteY0" fmla="*/ 2233594 h 3290869"/>
              <a:gd name="connsiteX1" fmla="*/ 7637609 w 7637609"/>
              <a:gd name="connsiteY1" fmla="*/ 14269 h 3290869"/>
              <a:gd name="connsiteX2" fmla="*/ 7637609 w 7637609"/>
              <a:gd name="connsiteY2" fmla="*/ 3290869 h 3290869"/>
              <a:gd name="connsiteX3" fmla="*/ 17609 w 7637609"/>
              <a:gd name="connsiteY3" fmla="*/ 3290869 h 3290869"/>
              <a:gd name="connsiteX4" fmla="*/ 5561159 w 7637609"/>
              <a:gd name="connsiteY4" fmla="*/ 2233594 h 3290869"/>
              <a:gd name="connsiteX0" fmla="*/ 5543550 w 7620000"/>
              <a:gd name="connsiteY0" fmla="*/ 2233594 h 3290869"/>
              <a:gd name="connsiteX1" fmla="*/ 7620000 w 7620000"/>
              <a:gd name="connsiteY1" fmla="*/ 14269 h 3290869"/>
              <a:gd name="connsiteX2" fmla="*/ 7620000 w 7620000"/>
              <a:gd name="connsiteY2" fmla="*/ 3290869 h 3290869"/>
              <a:gd name="connsiteX3" fmla="*/ 0 w 7620000"/>
              <a:gd name="connsiteY3" fmla="*/ 3290869 h 3290869"/>
              <a:gd name="connsiteX4" fmla="*/ 5543550 w 7620000"/>
              <a:gd name="connsiteY4" fmla="*/ 2233594 h 3290869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4004575 w 7620000"/>
              <a:gd name="connsiteY0" fmla="*/ 1871641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004575 w 7620000"/>
              <a:gd name="connsiteY4" fmla="*/ 1871641 h 3276600"/>
              <a:gd name="connsiteX0" fmla="*/ 4004575 w 7620000"/>
              <a:gd name="connsiteY0" fmla="*/ 1871641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004575 w 7620000"/>
              <a:gd name="connsiteY4" fmla="*/ 1871641 h 3276600"/>
              <a:gd name="connsiteX0" fmla="*/ 3792303 w 7620000"/>
              <a:gd name="connsiteY0" fmla="*/ 181860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3792303 w 7620000"/>
              <a:gd name="connsiteY4" fmla="*/ 1818605 h 327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00" h="3276600">
                <a:moveTo>
                  <a:pt x="3792303" y="1818605"/>
                </a:moveTo>
                <a:cubicBezTo>
                  <a:pt x="5169121" y="1032046"/>
                  <a:pt x="6397625" y="166687"/>
                  <a:pt x="7620000" y="0"/>
                </a:cubicBezTo>
                <a:lnTo>
                  <a:pt x="7620000" y="3276600"/>
                </a:lnTo>
                <a:lnTo>
                  <a:pt x="0" y="3276600"/>
                </a:lnTo>
                <a:cubicBezTo>
                  <a:pt x="720725" y="2433638"/>
                  <a:pt x="2415485" y="2605164"/>
                  <a:pt x="3792303" y="1818605"/>
                </a:cubicBezTo>
                <a:close/>
              </a:path>
            </a:pathLst>
          </a:cu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6530" y="0"/>
            <a:ext cx="4831732" cy="684539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9216" y="1295405"/>
            <a:ext cx="4402784" cy="3713763"/>
          </a:xfrm>
        </p:spPr>
        <p:txBody>
          <a:bodyPr anchor="t" anchorCtr="0"/>
          <a:lstStyle>
            <a:lvl1pPr algn="ctr"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3" name="Title 1"/>
          <p:cNvSpPr txBox="1">
            <a:spLocks/>
          </p:cNvSpPr>
          <p:nvPr userDrawn="1"/>
        </p:nvSpPr>
        <p:spPr>
          <a:xfrm>
            <a:off x="5983353" y="228601"/>
            <a:ext cx="5528489" cy="914400"/>
          </a:xfrm>
          <a:prstGeom prst="rect">
            <a:avLst/>
          </a:prstGeom>
        </p:spPr>
        <p:txBody>
          <a:bodyPr vert="horz" lIns="121835" tIns="60917" rIns="121835" bIns="60917" rtlCol="0" anchor="t" anchorCtr="0">
            <a:noAutofit/>
          </a:bodyPr>
          <a:lstStyle>
            <a:lvl1pPr algn="ctr" defTabSz="1218347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78400" y="1330391"/>
            <a:ext cx="6945352" cy="5070413"/>
          </a:xfrm>
          <a:solidFill>
            <a:srgbClr val="FFFFFF">
              <a:alpha val="67843"/>
            </a:srgbClr>
          </a:solidFill>
          <a:effectLst>
            <a:softEdge rad="127000"/>
          </a:effectLst>
        </p:spPr>
        <p:txBody>
          <a:bodyPr tIns="182880"/>
          <a:lstStyle>
            <a:lvl1pPr marL="457200" indent="-457200" algn="l"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4" name="Rectangle 43"/>
          <p:cNvSpPr>
            <a:spLocks noChangeArrowheads="1"/>
          </p:cNvSpPr>
          <p:nvPr userDrawn="1"/>
        </p:nvSpPr>
        <p:spPr bwMode="auto">
          <a:xfrm>
            <a:off x="11722192" y="6474028"/>
            <a:ext cx="39988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400" b="1">
                <a:solidFill>
                  <a:srgbClr val="006032"/>
                </a:solidFill>
              </a:rPr>
              <a:pPr algn="r"/>
              <a:t>‹Nr.›</a:t>
            </a:fld>
            <a:endParaRPr lang="en-US" altLang="zh-CN" sz="1400" b="1" dirty="0">
              <a:solidFill>
                <a:srgbClr val="006032"/>
              </a:solidFill>
            </a:endParaRPr>
          </a:p>
        </p:txBody>
      </p:sp>
      <p:sp>
        <p:nvSpPr>
          <p:cNvPr id="19" name="AutoShape 7"/>
          <p:cNvSpPr>
            <a:spLocks noChangeArrowheads="1"/>
          </p:cNvSpPr>
          <p:nvPr userDrawn="1"/>
        </p:nvSpPr>
        <p:spPr bwMode="auto">
          <a:xfrm flipH="1" flipV="1">
            <a:off x="4673603" y="1066802"/>
            <a:ext cx="7508196" cy="45719"/>
          </a:xfrm>
          <a:prstGeom prst="roundRect">
            <a:avLst>
              <a:gd name="adj" fmla="val 0"/>
            </a:avLst>
          </a:prstGeom>
          <a:gradFill>
            <a:gsLst>
              <a:gs pos="93000">
                <a:srgbClr val="006032"/>
              </a:gs>
              <a:gs pos="100000">
                <a:srgbClr val="006032">
                  <a:alpha val="0"/>
                </a:srgbClr>
              </a:gs>
              <a:gs pos="7000">
                <a:srgbClr val="006032"/>
              </a:gs>
              <a:gs pos="0">
                <a:srgbClr val="006032">
                  <a:alpha val="0"/>
                </a:srgbClr>
              </a:gs>
            </a:gsLst>
            <a:lin ang="3000000" scaled="0"/>
          </a:gradFill>
          <a:ln>
            <a:noFill/>
          </a:ln>
          <a:extLst/>
        </p:spPr>
        <p:txBody>
          <a:bodyPr wrap="none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600" dirty="0">
              <a:solidFill>
                <a:srgbClr val="003366"/>
              </a:solidFill>
              <a:ea typeface="ＭＳ Ｐゴシック" charset="-128"/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4351" y="417934"/>
            <a:ext cx="3424728" cy="781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6549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482" y="228600"/>
            <a:ext cx="11189748" cy="68899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" name="Group 3"/>
          <p:cNvGrpSpPr/>
          <p:nvPr userDrawn="1"/>
        </p:nvGrpSpPr>
        <p:grpSpPr>
          <a:xfrm flipH="1">
            <a:off x="146206" y="917596"/>
            <a:ext cx="9763772" cy="73004"/>
            <a:chOff x="-75664663" y="1320878"/>
            <a:chExt cx="87088313" cy="610894"/>
          </a:xfrm>
        </p:grpSpPr>
        <p:sp>
          <p:nvSpPr>
            <p:cNvPr id="5" name="Oval 4"/>
            <p:cNvSpPr/>
            <p:nvPr userDrawn="1"/>
          </p:nvSpPr>
          <p:spPr>
            <a:xfrm>
              <a:off x="10814050" y="1322172"/>
              <a:ext cx="609600" cy="609600"/>
            </a:xfrm>
            <a:prstGeom prst="ellipse">
              <a:avLst/>
            </a:prstGeom>
            <a:solidFill>
              <a:srgbClr val="006032"/>
            </a:solidFill>
            <a:ln>
              <a:noFill/>
            </a:ln>
          </p:spPr>
          <p:txBody>
            <a:bodyPr wrap="none" anchor="ctr"/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003366"/>
                </a:solidFill>
                <a:latin typeface="Arial" panose="020B0604020202020204" pitchFamily="34" charset="0"/>
                <a:ea typeface="ＭＳ Ｐゴシック" charset="-128"/>
              </a:endParaRPr>
            </a:p>
          </p:txBody>
        </p:sp>
        <p:sp>
          <p:nvSpPr>
            <p:cNvPr id="6" name="AutoShape 7"/>
            <p:cNvSpPr>
              <a:spLocks noChangeArrowheads="1"/>
            </p:cNvSpPr>
            <p:nvPr userDrawn="1"/>
          </p:nvSpPr>
          <p:spPr bwMode="auto">
            <a:xfrm>
              <a:off x="-75664663" y="1320878"/>
              <a:ext cx="86775906" cy="610894"/>
            </a:xfrm>
            <a:prstGeom prst="roundRect">
              <a:avLst>
                <a:gd name="adj" fmla="val 0"/>
              </a:avLst>
            </a:prstGeom>
            <a:gradFill>
              <a:gsLst>
                <a:gs pos="21000">
                  <a:srgbClr val="006032"/>
                </a:gs>
                <a:gs pos="0">
                  <a:srgbClr val="006032">
                    <a:alpha val="0"/>
                  </a:srgbClr>
                </a:gs>
              </a:gsLst>
              <a:lin ang="3000000" scaled="0"/>
            </a:gradFill>
            <a:ln>
              <a:noFill/>
            </a:ln>
            <a:extLst/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600" dirty="0">
                <a:solidFill>
                  <a:srgbClr val="003366"/>
                </a:solidFill>
                <a:ea typeface="ＭＳ Ｐゴシック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12949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482" y="228600"/>
            <a:ext cx="11189748" cy="68899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4" name="Group 3"/>
          <p:cNvGrpSpPr/>
          <p:nvPr userDrawn="1"/>
        </p:nvGrpSpPr>
        <p:grpSpPr>
          <a:xfrm flipH="1">
            <a:off x="146206" y="917596"/>
            <a:ext cx="9763772" cy="73004"/>
            <a:chOff x="-75664663" y="1320878"/>
            <a:chExt cx="87088313" cy="610894"/>
          </a:xfrm>
        </p:grpSpPr>
        <p:sp>
          <p:nvSpPr>
            <p:cNvPr id="5" name="Oval 4"/>
            <p:cNvSpPr/>
            <p:nvPr userDrawn="1"/>
          </p:nvSpPr>
          <p:spPr>
            <a:xfrm>
              <a:off x="10814050" y="1322172"/>
              <a:ext cx="609600" cy="609600"/>
            </a:xfrm>
            <a:prstGeom prst="ellipse">
              <a:avLst/>
            </a:prstGeom>
            <a:solidFill>
              <a:srgbClr val="006032"/>
            </a:solidFill>
            <a:ln>
              <a:noFill/>
            </a:ln>
          </p:spPr>
          <p:txBody>
            <a:bodyPr wrap="none" anchor="ctr"/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003366"/>
                </a:solidFill>
                <a:latin typeface="Arial" panose="020B0604020202020204" pitchFamily="34" charset="0"/>
                <a:ea typeface="ＭＳ Ｐゴシック" charset="-128"/>
              </a:endParaRPr>
            </a:p>
          </p:txBody>
        </p:sp>
        <p:sp>
          <p:nvSpPr>
            <p:cNvPr id="6" name="AutoShape 7"/>
            <p:cNvSpPr>
              <a:spLocks noChangeArrowheads="1"/>
            </p:cNvSpPr>
            <p:nvPr userDrawn="1"/>
          </p:nvSpPr>
          <p:spPr bwMode="auto">
            <a:xfrm>
              <a:off x="-75664663" y="1320878"/>
              <a:ext cx="86775906" cy="610894"/>
            </a:xfrm>
            <a:prstGeom prst="roundRect">
              <a:avLst>
                <a:gd name="adj" fmla="val 0"/>
              </a:avLst>
            </a:prstGeom>
            <a:gradFill>
              <a:gsLst>
                <a:gs pos="21000">
                  <a:srgbClr val="006032"/>
                </a:gs>
                <a:gs pos="0">
                  <a:srgbClr val="006032">
                    <a:alpha val="0"/>
                  </a:srgbClr>
                </a:gs>
              </a:gsLst>
              <a:lin ang="3000000" scaled="0"/>
            </a:gradFill>
            <a:ln>
              <a:noFill/>
            </a:ln>
            <a:extLst/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600" dirty="0">
                <a:solidFill>
                  <a:srgbClr val="003366"/>
                </a:solidFill>
                <a:ea typeface="ＭＳ Ｐゴシック" charset="-128"/>
              </a:endParaRPr>
            </a:p>
          </p:txBody>
        </p:sp>
      </p:grp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95232" y="3822255"/>
            <a:ext cx="6037026" cy="303574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5232" y="4999757"/>
            <a:ext cx="5742732" cy="184456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12000" y="4534046"/>
            <a:ext cx="4820888" cy="23239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11203" y="5166426"/>
            <a:ext cx="6938955" cy="16778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261964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3" name="Group 2"/>
          <p:cNvGrpSpPr/>
          <p:nvPr userDrawn="1"/>
        </p:nvGrpSpPr>
        <p:grpSpPr>
          <a:xfrm flipH="1">
            <a:off x="146206" y="917596"/>
            <a:ext cx="9763772" cy="73004"/>
            <a:chOff x="-75664663" y="1320878"/>
            <a:chExt cx="87088313" cy="610894"/>
          </a:xfrm>
        </p:grpSpPr>
        <p:sp>
          <p:nvSpPr>
            <p:cNvPr id="4" name="Oval 3"/>
            <p:cNvSpPr/>
            <p:nvPr userDrawn="1"/>
          </p:nvSpPr>
          <p:spPr>
            <a:xfrm>
              <a:off x="10814050" y="1322172"/>
              <a:ext cx="609600" cy="609600"/>
            </a:xfrm>
            <a:prstGeom prst="ellipse">
              <a:avLst/>
            </a:prstGeom>
            <a:solidFill>
              <a:srgbClr val="006032"/>
            </a:solidFill>
            <a:ln>
              <a:noFill/>
            </a:ln>
          </p:spPr>
          <p:txBody>
            <a:bodyPr wrap="none" anchor="ctr"/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003366"/>
                </a:solidFill>
                <a:latin typeface="Arial" panose="020B0604020202020204" pitchFamily="34" charset="0"/>
                <a:ea typeface="ＭＳ Ｐゴシック" charset="-128"/>
              </a:endParaRPr>
            </a:p>
          </p:txBody>
        </p:sp>
        <p:sp>
          <p:nvSpPr>
            <p:cNvPr id="5" name="AutoShape 7"/>
            <p:cNvSpPr>
              <a:spLocks noChangeArrowheads="1"/>
            </p:cNvSpPr>
            <p:nvPr userDrawn="1"/>
          </p:nvSpPr>
          <p:spPr bwMode="auto">
            <a:xfrm>
              <a:off x="-75664663" y="1320878"/>
              <a:ext cx="86775906" cy="610894"/>
            </a:xfrm>
            <a:prstGeom prst="roundRect">
              <a:avLst>
                <a:gd name="adj" fmla="val 0"/>
              </a:avLst>
            </a:prstGeom>
            <a:gradFill>
              <a:gsLst>
                <a:gs pos="21000">
                  <a:srgbClr val="006032"/>
                </a:gs>
                <a:gs pos="0">
                  <a:srgbClr val="006032">
                    <a:alpha val="0"/>
                  </a:srgbClr>
                </a:gs>
              </a:gsLst>
              <a:lin ang="3000000" scaled="0"/>
            </a:gradFill>
            <a:ln>
              <a:noFill/>
            </a:ln>
            <a:extLst/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600" dirty="0">
                <a:solidFill>
                  <a:srgbClr val="003366"/>
                </a:solidFill>
                <a:ea typeface="ＭＳ Ｐゴシック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35441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3" name="Group 2"/>
          <p:cNvGrpSpPr/>
          <p:nvPr userDrawn="1"/>
        </p:nvGrpSpPr>
        <p:grpSpPr>
          <a:xfrm flipH="1">
            <a:off x="146205" y="917596"/>
            <a:ext cx="6718939" cy="90176"/>
            <a:chOff x="-75664663" y="1320878"/>
            <a:chExt cx="87088313" cy="610894"/>
          </a:xfrm>
        </p:grpSpPr>
        <p:sp>
          <p:nvSpPr>
            <p:cNvPr id="4" name="Oval 3"/>
            <p:cNvSpPr/>
            <p:nvPr userDrawn="1"/>
          </p:nvSpPr>
          <p:spPr>
            <a:xfrm>
              <a:off x="10814050" y="1322172"/>
              <a:ext cx="609600" cy="609600"/>
            </a:xfrm>
            <a:prstGeom prst="ellipse">
              <a:avLst/>
            </a:prstGeom>
            <a:solidFill>
              <a:srgbClr val="006032"/>
            </a:solidFill>
            <a:ln>
              <a:noFill/>
            </a:ln>
          </p:spPr>
          <p:txBody>
            <a:bodyPr wrap="none" anchor="ctr"/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003366"/>
                </a:solidFill>
                <a:latin typeface="Arial" panose="020B0604020202020204" pitchFamily="34" charset="0"/>
                <a:ea typeface="ＭＳ Ｐゴシック" charset="-128"/>
              </a:endParaRPr>
            </a:p>
          </p:txBody>
        </p:sp>
        <p:sp>
          <p:nvSpPr>
            <p:cNvPr id="5" name="AutoShape 7"/>
            <p:cNvSpPr>
              <a:spLocks noChangeArrowheads="1"/>
            </p:cNvSpPr>
            <p:nvPr userDrawn="1"/>
          </p:nvSpPr>
          <p:spPr bwMode="auto">
            <a:xfrm>
              <a:off x="-75664663" y="1320878"/>
              <a:ext cx="86775906" cy="610894"/>
            </a:xfrm>
            <a:prstGeom prst="roundRect">
              <a:avLst>
                <a:gd name="adj" fmla="val 0"/>
              </a:avLst>
            </a:prstGeom>
            <a:gradFill>
              <a:gsLst>
                <a:gs pos="21000">
                  <a:srgbClr val="006032"/>
                </a:gs>
                <a:gs pos="0">
                  <a:srgbClr val="006032">
                    <a:alpha val="0"/>
                  </a:srgbClr>
                </a:gs>
              </a:gsLst>
              <a:lin ang="3000000" scaled="0"/>
            </a:gradFill>
            <a:ln>
              <a:noFill/>
            </a:ln>
            <a:extLst/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600" dirty="0">
                <a:solidFill>
                  <a:srgbClr val="003366"/>
                </a:solidFill>
                <a:ea typeface="ＭＳ Ｐゴシック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49905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58187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360" y="3"/>
            <a:ext cx="12191999" cy="6857999"/>
          </a:xfrm>
          <a:prstGeom prst="rect">
            <a:avLst/>
          </a:prstGeom>
          <a:pattFill prst="dkUpDiag">
            <a:fgClr>
              <a:srgbClr val="00703C"/>
            </a:fgClr>
            <a:bgClr>
              <a:srgbClr val="7BC143"/>
            </a:bgClr>
          </a:patt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" y="0"/>
            <a:ext cx="12187536" cy="6858000"/>
          </a:xfrm>
          <a:prstGeom prst="rect">
            <a:avLst/>
          </a:prstGeom>
          <a:gradFill>
            <a:gsLst>
              <a:gs pos="100000">
                <a:srgbClr val="00703C">
                  <a:alpha val="97000"/>
                </a:srgbClr>
              </a:gs>
              <a:gs pos="0">
                <a:srgbClr val="00703C">
                  <a:alpha val="98000"/>
                </a:srgbClr>
              </a:gs>
              <a:gs pos="29000">
                <a:schemeClr val="bg1">
                  <a:lumMod val="95000"/>
                  <a:alpha val="81000"/>
                </a:schemeClr>
              </a:gs>
              <a:gs pos="7000">
                <a:srgbClr val="7BC143">
                  <a:alpha val="96000"/>
                </a:srgbClr>
              </a:gs>
              <a:gs pos="93000">
                <a:srgbClr val="7BC143">
                  <a:alpha val="97000"/>
                </a:srgbClr>
              </a:gs>
              <a:gs pos="69000">
                <a:schemeClr val="bg1">
                  <a:alpha val="77000"/>
                </a:schemeClr>
              </a:gs>
            </a:gsLst>
            <a:lin ang="3000000" scaled="0"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351" dirty="0"/>
          </a:p>
        </p:txBody>
      </p:sp>
      <p:sp>
        <p:nvSpPr>
          <p:cNvPr id="3" name="Rectangle 2"/>
          <p:cNvSpPr/>
          <p:nvPr userDrawn="1"/>
        </p:nvSpPr>
        <p:spPr>
          <a:xfrm>
            <a:off x="1" y="26142"/>
            <a:ext cx="12185642" cy="6857999"/>
          </a:xfrm>
          <a:prstGeom prst="rect">
            <a:avLst/>
          </a:prstGeom>
          <a:gradFill>
            <a:gsLst>
              <a:gs pos="0">
                <a:srgbClr val="006032">
                  <a:alpha val="48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5000">
                <a:srgbClr val="97C642">
                  <a:alpha val="52000"/>
                </a:srgbClr>
              </a:gs>
              <a:gs pos="100000">
                <a:srgbClr val="97C642">
                  <a:alpha val="0"/>
                </a:srgbClr>
              </a:gs>
              <a:gs pos="88000">
                <a:srgbClr val="97C642">
                  <a:alpha val="34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11846675" y="6603956"/>
            <a:ext cx="345326" cy="254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051" b="1">
                <a:solidFill>
                  <a:srgbClr val="006032"/>
                </a:solidFill>
              </a:rPr>
              <a:pPr algn="r"/>
              <a:t>‹Nr.›</a:t>
            </a:fld>
            <a:endParaRPr lang="en-US" altLang="zh-CN" sz="1051" b="1" dirty="0">
              <a:solidFill>
                <a:srgbClr val="006032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477" y="6547278"/>
            <a:ext cx="1259897" cy="287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97910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1" y="0"/>
            <a:ext cx="12198356" cy="6858000"/>
          </a:xfrm>
          <a:prstGeom prst="rect">
            <a:avLst/>
          </a:prstGeom>
          <a:gradFill>
            <a:gsLst>
              <a:gs pos="0">
                <a:srgbClr val="006032"/>
              </a:gs>
              <a:gs pos="100000">
                <a:srgbClr val="006032"/>
              </a:gs>
              <a:gs pos="29000">
                <a:schemeClr val="bg1">
                  <a:lumMod val="95000"/>
                </a:schemeClr>
              </a:gs>
              <a:gs pos="6000">
                <a:srgbClr val="97C642"/>
              </a:gs>
              <a:gs pos="87000">
                <a:srgbClr val="97C642"/>
              </a:gs>
              <a:gs pos="69000">
                <a:schemeClr val="bg1"/>
              </a:gs>
            </a:gsLst>
            <a:lin ang="3000000" scaled="0"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8" name="Rounded Rectangle 57"/>
          <p:cNvSpPr/>
          <p:nvPr userDrawn="1"/>
        </p:nvSpPr>
        <p:spPr>
          <a:xfrm>
            <a:off x="105245" y="105671"/>
            <a:ext cx="11658201" cy="5887237"/>
          </a:xfrm>
          <a:prstGeom prst="roundRect">
            <a:avLst>
              <a:gd name="adj" fmla="val 1695"/>
            </a:avLst>
          </a:pr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400" dirty="0"/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2205749" y="2286000"/>
            <a:ext cx="9909324" cy="4419600"/>
            <a:chOff x="3153239" y="1294968"/>
            <a:chExt cx="6618037" cy="2954750"/>
          </a:xfrm>
        </p:grpSpPr>
        <p:sp>
          <p:nvSpPr>
            <p:cNvPr id="22" name="Cloud 2"/>
            <p:cNvSpPr/>
            <p:nvPr/>
          </p:nvSpPr>
          <p:spPr>
            <a:xfrm>
              <a:off x="5123076" y="1294968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>
                    <a:alpha val="48000"/>
                  </a:srgbClr>
                </a:gs>
                <a:gs pos="100000">
                  <a:srgbClr val="006032">
                    <a:alpha val="52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6000">
                  <a:srgbClr val="97C642">
                    <a:alpha val="52000"/>
                  </a:srgbClr>
                </a:gs>
                <a:gs pos="91000">
                  <a:srgbClr val="97C642">
                    <a:alpha val="51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lt1"/>
                </a:solidFill>
              </a:endParaRPr>
            </a:p>
          </p:txBody>
        </p:sp>
        <p:sp>
          <p:nvSpPr>
            <p:cNvPr id="23" name="Cloud 2"/>
            <p:cNvSpPr/>
            <p:nvPr/>
          </p:nvSpPr>
          <p:spPr>
            <a:xfrm>
              <a:off x="4002308" y="1497879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/>
                </a:gs>
                <a:gs pos="100000">
                  <a:srgbClr val="006032"/>
                </a:gs>
                <a:gs pos="29000">
                  <a:schemeClr val="bg1">
                    <a:lumMod val="95000"/>
                  </a:schemeClr>
                </a:gs>
                <a:gs pos="6000">
                  <a:srgbClr val="97C642"/>
                </a:gs>
                <a:gs pos="87000">
                  <a:srgbClr val="97C642"/>
                </a:gs>
                <a:gs pos="69000">
                  <a:schemeClr val="bg1"/>
                </a:gs>
              </a:gsLst>
              <a:lin ang="30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24" name="Cloud 2"/>
            <p:cNvSpPr/>
            <p:nvPr/>
          </p:nvSpPr>
          <p:spPr>
            <a:xfrm>
              <a:off x="3153239" y="1752599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>
                    <a:alpha val="48000"/>
                  </a:srgbClr>
                </a:gs>
                <a:gs pos="100000">
                  <a:srgbClr val="006032">
                    <a:alpha val="52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6000">
                  <a:srgbClr val="97C642">
                    <a:alpha val="52000"/>
                  </a:srgbClr>
                </a:gs>
                <a:gs pos="91000">
                  <a:srgbClr val="97C642">
                    <a:alpha val="51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lt1"/>
                </a:solidFill>
              </a:endParaRPr>
            </a:p>
          </p:txBody>
        </p:sp>
      </p:grpSp>
      <p:sp>
        <p:nvSpPr>
          <p:cNvPr id="4" name="Rectangle 3"/>
          <p:cNvSpPr/>
          <p:nvPr userDrawn="1"/>
        </p:nvSpPr>
        <p:spPr>
          <a:xfrm>
            <a:off x="1519234" y="105668"/>
            <a:ext cx="9970912" cy="6295132"/>
          </a:xfrm>
          <a:prstGeom prst="rect">
            <a:avLst/>
          </a:prstGeom>
          <a:gradFill>
            <a:gsLst>
              <a:gs pos="89000">
                <a:schemeClr val="bg1"/>
              </a:gs>
              <a:gs pos="18000">
                <a:schemeClr val="bg1"/>
              </a:gs>
              <a:gs pos="5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0" name="Rectangle 49"/>
          <p:cNvSpPr/>
          <p:nvPr userDrawn="1"/>
        </p:nvSpPr>
        <p:spPr>
          <a:xfrm>
            <a:off x="30498" y="917599"/>
            <a:ext cx="5989223" cy="5940403"/>
          </a:xfrm>
          <a:prstGeom prst="rect">
            <a:avLst/>
          </a:prstGeom>
          <a:gradFill>
            <a:gsLst>
              <a:gs pos="87000">
                <a:schemeClr val="bg1"/>
              </a:gs>
              <a:gs pos="25000">
                <a:schemeClr val="bg1"/>
              </a:gs>
              <a:gs pos="9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400" dirty="0"/>
          </a:p>
        </p:txBody>
      </p:sp>
      <p:sp>
        <p:nvSpPr>
          <p:cNvPr id="51" name="Rectangle 50"/>
          <p:cNvSpPr/>
          <p:nvPr userDrawn="1"/>
        </p:nvSpPr>
        <p:spPr>
          <a:xfrm>
            <a:off x="5894453" y="10298"/>
            <a:ext cx="5769949" cy="6847702"/>
          </a:xfrm>
          <a:prstGeom prst="rect">
            <a:avLst/>
          </a:prstGeom>
          <a:gradFill>
            <a:gsLst>
              <a:gs pos="89000">
                <a:schemeClr val="bg1"/>
              </a:gs>
              <a:gs pos="18000">
                <a:schemeClr val="bg1"/>
              </a:gs>
              <a:gs pos="100000">
                <a:schemeClr val="bg1">
                  <a:alpha val="0"/>
                </a:schemeClr>
              </a:gs>
              <a:gs pos="5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2" name="Rectangle 51"/>
          <p:cNvSpPr/>
          <p:nvPr userDrawn="1"/>
        </p:nvSpPr>
        <p:spPr>
          <a:xfrm rot="10800000">
            <a:off x="11359283" y="105666"/>
            <a:ext cx="839075" cy="6510751"/>
          </a:xfrm>
          <a:prstGeom prst="rect">
            <a:avLst/>
          </a:prstGeom>
          <a:gradFill>
            <a:gsLst>
              <a:gs pos="87000">
                <a:schemeClr val="bg1"/>
              </a:gs>
              <a:gs pos="17000">
                <a:schemeClr val="bg1"/>
              </a:gs>
              <a:gs pos="1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400" dirty="0"/>
          </a:p>
        </p:txBody>
      </p:sp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1798473" y="6550226"/>
            <a:ext cx="39988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400" b="1">
                <a:solidFill>
                  <a:schemeClr val="bg1"/>
                </a:solidFill>
              </a:rPr>
              <a:pPr algn="r"/>
              <a:t>‹Nr.›</a:t>
            </a:fld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5" name="Rounded Rectangle 4"/>
          <p:cNvSpPr/>
          <p:nvPr userDrawn="1"/>
        </p:nvSpPr>
        <p:spPr>
          <a:xfrm>
            <a:off x="222484" y="228601"/>
            <a:ext cx="11722236" cy="6387814"/>
          </a:xfrm>
          <a:prstGeom prst="roundRect">
            <a:avLst>
              <a:gd name="adj" fmla="val 112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481" y="228600"/>
            <a:ext cx="11556339" cy="697244"/>
          </a:xfrm>
          <a:prstGeom prst="rect">
            <a:avLst/>
          </a:prstGeom>
        </p:spPr>
        <p:txBody>
          <a:bodyPr vert="horz" lIns="121835" tIns="60917" rIns="121835" bIns="60917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5155227" y="6324599"/>
            <a:ext cx="2058375" cy="533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483" y="1079788"/>
            <a:ext cx="11643464" cy="54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0" fontAlgn="base" hangingPunct="0">
              <a:spcAft>
                <a:spcPct val="0"/>
              </a:spcAft>
              <a:buClr>
                <a:srgbClr val="006032"/>
              </a:buClr>
              <a:buSzPct val="75000"/>
              <a:buFont typeface="Wingdings" charset="2"/>
              <a:buChar char="l"/>
            </a:pPr>
            <a:r>
              <a:rPr lang="en-US" dirty="0"/>
              <a:t>Click to edit Master text styles</a:t>
            </a:r>
          </a:p>
          <a:p>
            <a:pPr marL="742950" lvl="1" indent="-285750" eaLnBrk="0" fontAlgn="base" hangingPunct="0">
              <a:spcAft>
                <a:spcPct val="0"/>
              </a:spcAft>
              <a:buClr>
                <a:srgbClr val="006032"/>
              </a:buClr>
              <a:buSzPct val="75000"/>
            </a:pPr>
            <a:r>
              <a:rPr lang="en-US" dirty="0"/>
              <a:t>Second level</a:t>
            </a:r>
          </a:p>
          <a:p>
            <a:pPr marL="1143000" lvl="2" indent="-228600" eaLnBrk="0" fontAlgn="base" hangingPunct="0">
              <a:spcAft>
                <a:spcPct val="0"/>
              </a:spcAft>
              <a:buClr>
                <a:srgbClr val="006032"/>
              </a:buClr>
              <a:buSzPct val="75000"/>
              <a:buFont typeface="Wingdings" charset="2"/>
              <a:buChar char="l"/>
            </a:pPr>
            <a:r>
              <a:rPr lang="en-US" dirty="0"/>
              <a:t>Third level</a:t>
            </a:r>
          </a:p>
          <a:p>
            <a:pPr marL="1600200" lvl="3" indent="-228600" eaLnBrk="0" fontAlgn="base" hangingPunct="0">
              <a:spcAft>
                <a:spcPct val="0"/>
              </a:spcAft>
              <a:buClr>
                <a:srgbClr val="006032"/>
              </a:buClr>
              <a:buSzPct val="75000"/>
            </a:pPr>
            <a:r>
              <a:rPr lang="en-US" dirty="0"/>
              <a:t>Fourth level</a:t>
            </a:r>
          </a:p>
          <a:p>
            <a:pPr marL="2057400" lvl="4" indent="-228600" eaLnBrk="0" fontAlgn="base" hangingPunct="0">
              <a:spcAft>
                <a:spcPct val="0"/>
              </a:spcAft>
              <a:buClr>
                <a:srgbClr val="006032"/>
              </a:buClr>
              <a:buSzPct val="75000"/>
              <a:buFont typeface="Wingdings" charset="2"/>
              <a:buChar char="l"/>
            </a:pPr>
            <a:r>
              <a:rPr lang="en-US" dirty="0"/>
              <a:t>Fifth level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477" y="6547278"/>
            <a:ext cx="1259897" cy="287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3648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71" r:id="rId7"/>
    <p:sldLayoutId id="2147483667" r:id="rId8"/>
    <p:sldLayoutId id="2147483668" r:id="rId9"/>
    <p:sldLayoutId id="2147483669" r:id="rId10"/>
    <p:sldLayoutId id="2147483670" r:id="rId11"/>
    <p:sldLayoutId id="2147483672" r:id="rId12"/>
  </p:sldLayoutIdLst>
  <p:txStyles>
    <p:titleStyle>
      <a:lvl1pPr algn="l" defTabSz="1218347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libri" panose="020F0502020204030204" pitchFamily="34" charset="0"/>
          <a:ea typeface="+mj-ea"/>
          <a:cs typeface="+mj-cs"/>
        </a:defRPr>
      </a:lvl1pPr>
    </p:titleStyle>
    <p:bodyStyle>
      <a:lvl1pPr marL="456880" indent="-456880" algn="l" defTabSz="1218347" rtl="0" eaLnBrk="1" latinLnBrk="0" hangingPunct="1">
        <a:spcBef>
          <a:spcPct val="20000"/>
        </a:spcBef>
        <a:buFont typeface="Arial" panose="020B0604020202020204" pitchFamily="34" charset="0"/>
        <a:buChar char="•"/>
        <a:defRPr lang="en-US" sz="2800" kern="1200" smtClean="0">
          <a:solidFill>
            <a:srgbClr val="000000"/>
          </a:solidFill>
          <a:latin typeface="Calibri" panose="020F0502020204030204" pitchFamily="34" charset="0"/>
          <a:ea typeface="ＭＳ Ｐゴシック" charset="-128"/>
          <a:cs typeface="+mn-cs"/>
        </a:defRPr>
      </a:lvl1pPr>
      <a:lvl2pPr marL="989907" indent="-380733" algn="l" defTabSz="1218347" rtl="0" eaLnBrk="1" latinLnBrk="0" hangingPunct="1">
        <a:spcBef>
          <a:spcPct val="20000"/>
        </a:spcBef>
        <a:buFont typeface="Arial" panose="020B0604020202020204" pitchFamily="34" charset="0"/>
        <a:buChar char="–"/>
        <a:defRPr lang="en-US" sz="2400" kern="1200" smtClean="0">
          <a:solidFill>
            <a:srgbClr val="000000"/>
          </a:solidFill>
          <a:latin typeface="Calibri" panose="020F0502020204030204" pitchFamily="34" charset="0"/>
          <a:ea typeface="ＭＳ Ｐゴシック" charset="-128"/>
          <a:cs typeface="+mn-cs"/>
        </a:defRPr>
      </a:lvl2pPr>
      <a:lvl3pPr marL="1522933" indent="-304587" algn="l" defTabSz="1218347" rtl="0" eaLnBrk="1" latinLnBrk="0" hangingPunct="1">
        <a:spcBef>
          <a:spcPct val="20000"/>
        </a:spcBef>
        <a:buFont typeface="Arial" panose="020B0604020202020204" pitchFamily="34" charset="0"/>
        <a:buChar char="•"/>
        <a:defRPr lang="en-US" sz="2000" kern="1200" smtClean="0">
          <a:solidFill>
            <a:srgbClr val="000000"/>
          </a:solidFill>
          <a:latin typeface="Calibri" panose="020F0502020204030204" pitchFamily="34" charset="0"/>
          <a:ea typeface="ＭＳ Ｐゴシック" charset="-128"/>
          <a:cs typeface="+mn-cs"/>
        </a:defRPr>
      </a:lvl3pPr>
      <a:lvl4pPr marL="2132106" indent="-304587" algn="l" defTabSz="1218347" rtl="0" eaLnBrk="1" latinLnBrk="0" hangingPunct="1">
        <a:spcBef>
          <a:spcPct val="20000"/>
        </a:spcBef>
        <a:buFont typeface="Arial" panose="020B0604020202020204" pitchFamily="34" charset="0"/>
        <a:buChar char="–"/>
        <a:defRPr lang="en-US" sz="2700" kern="1200" smtClean="0">
          <a:solidFill>
            <a:srgbClr val="000000"/>
          </a:solidFill>
          <a:latin typeface="Calibri" panose="020F0502020204030204" pitchFamily="34" charset="0"/>
          <a:ea typeface="ＭＳ Ｐゴシック" charset="-128"/>
          <a:cs typeface="+mn-cs"/>
        </a:defRPr>
      </a:lvl4pPr>
      <a:lvl5pPr marL="2741280" indent="-304587" algn="l" defTabSz="1218347" rtl="0" eaLnBrk="1" latinLnBrk="0" hangingPunct="1">
        <a:spcBef>
          <a:spcPct val="20000"/>
        </a:spcBef>
        <a:buFont typeface="Arial" panose="020B0604020202020204" pitchFamily="34" charset="0"/>
        <a:buChar char="»"/>
        <a:defRPr lang="en-US" sz="2700" kern="1200">
          <a:solidFill>
            <a:srgbClr val="000000"/>
          </a:solidFill>
          <a:latin typeface="Calibri" panose="020F0502020204030204" pitchFamily="34" charset="0"/>
          <a:ea typeface="ＭＳ Ｐゴシック" charset="-128"/>
          <a:cs typeface="+mn-cs"/>
        </a:defRPr>
      </a:lvl5pPr>
      <a:lvl6pPr marL="3350453" indent="-304587" algn="l" defTabSz="1218347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59626" indent="-304587" algn="l" defTabSz="1218347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8800" indent="-304587" algn="l" defTabSz="1218347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7973" indent="-304587" algn="l" defTabSz="1218347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173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347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7520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6693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5866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5040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4213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3386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mailto:filipe.leitao@neclab.eu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jpe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18" Type="http://schemas.openxmlformats.org/officeDocument/2006/relationships/image" Target="../media/image25.jpeg"/><Relationship Id="rId3" Type="http://schemas.openxmlformats.org/officeDocument/2006/relationships/image" Target="../media/image10.png"/><Relationship Id="rId21" Type="http://schemas.openxmlformats.org/officeDocument/2006/relationships/image" Target="../media/image28.jpeg"/><Relationship Id="rId7" Type="http://schemas.openxmlformats.org/officeDocument/2006/relationships/image" Target="../media/image14.jpeg"/><Relationship Id="rId12" Type="http://schemas.openxmlformats.org/officeDocument/2006/relationships/image" Target="../media/image19.png"/><Relationship Id="rId17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3.jpeg"/><Relationship Id="rId20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11" Type="http://schemas.openxmlformats.org/officeDocument/2006/relationships/image" Target="../media/image18.png"/><Relationship Id="rId24" Type="http://schemas.openxmlformats.org/officeDocument/2006/relationships/image" Target="../media/image31.jpeg"/><Relationship Id="rId5" Type="http://schemas.openxmlformats.org/officeDocument/2006/relationships/image" Target="../media/image12.jpeg"/><Relationship Id="rId15" Type="http://schemas.openxmlformats.org/officeDocument/2006/relationships/image" Target="../media/image22.png"/><Relationship Id="rId23" Type="http://schemas.openxmlformats.org/officeDocument/2006/relationships/image" Target="../media/image30.jpeg"/><Relationship Id="rId10" Type="http://schemas.openxmlformats.org/officeDocument/2006/relationships/image" Target="../media/image17.jpeg"/><Relationship Id="rId19" Type="http://schemas.openxmlformats.org/officeDocument/2006/relationships/image" Target="../media/image26.jpeg"/><Relationship Id="rId4" Type="http://schemas.openxmlformats.org/officeDocument/2006/relationships/image" Target="../media/image11.png"/><Relationship Id="rId9" Type="http://schemas.openxmlformats.org/officeDocument/2006/relationships/image" Target="../media/image16.jpeg"/><Relationship Id="rId14" Type="http://schemas.openxmlformats.org/officeDocument/2006/relationships/image" Target="../media/image21.jpeg"/><Relationship Id="rId22" Type="http://schemas.openxmlformats.org/officeDocument/2006/relationships/image" Target="../media/image2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mailto:3GPP_BBF_FMC@LIST.ETSI.ORG" TargetMode="Externa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roadband-forum.org/about-the-broadband-forum/the-bbf/intellectual-property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17.jpeg"/><Relationship Id="rId18" Type="http://schemas.openxmlformats.org/officeDocument/2006/relationships/image" Target="../media/image39.jpeg"/><Relationship Id="rId3" Type="http://schemas.openxmlformats.org/officeDocument/2006/relationships/image" Target="../media/image16.jpeg"/><Relationship Id="rId7" Type="http://schemas.openxmlformats.org/officeDocument/2006/relationships/image" Target="../media/image26.jpeg"/><Relationship Id="rId12" Type="http://schemas.openxmlformats.org/officeDocument/2006/relationships/image" Target="../media/image35.jpeg"/><Relationship Id="rId17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7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jpeg"/><Relationship Id="rId11" Type="http://schemas.openxmlformats.org/officeDocument/2006/relationships/image" Target="../media/image34.jpeg"/><Relationship Id="rId5" Type="http://schemas.openxmlformats.org/officeDocument/2006/relationships/image" Target="../media/image24.jpeg"/><Relationship Id="rId15" Type="http://schemas.openxmlformats.org/officeDocument/2006/relationships/image" Target="../media/image19.png"/><Relationship Id="rId10" Type="http://schemas.openxmlformats.org/officeDocument/2006/relationships/image" Target="../media/image33.jpeg"/><Relationship Id="rId19" Type="http://schemas.openxmlformats.org/officeDocument/2006/relationships/image" Target="../media/image40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Relationship Id="rId14" Type="http://schemas.openxmlformats.org/officeDocument/2006/relationships/image" Target="../media/image3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gdalle@juniper.net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8575" y="6248400"/>
            <a:ext cx="12204713" cy="533400"/>
          </a:xfrm>
        </p:spPr>
        <p:txBody>
          <a:bodyPr/>
          <a:lstStyle/>
          <a:p>
            <a:r>
              <a:rPr lang="en-US" sz="2000" b="0" dirty="0"/>
              <a:t>18 Feb 2017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-12896" y="2438400"/>
            <a:ext cx="12204896" cy="631825"/>
          </a:xfrm>
        </p:spPr>
        <p:txBody>
          <a:bodyPr/>
          <a:lstStyle/>
          <a:p>
            <a:r>
              <a:rPr lang="en-US" sz="4000" dirty="0"/>
              <a:t>3GPP-BBF Cooperation Workshop on 5G Convergence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4010561"/>
            <a:ext cx="117347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Broadband Forum Update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- David Allan, Ericsson | BBF Wireless-Wireline Convergence, Work Area Director</a:t>
            </a:r>
          </a:p>
          <a:p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Fixed Broadband Level Set 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 </a:t>
            </a:r>
            <a:r>
              <a:rPr lang="en-US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Gregory Dalle, Juniper 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Fixed-Mobile </a:t>
            </a:r>
            <a:r>
              <a:rPr 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Convergence/Interworking 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 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Filipe </a:t>
            </a:r>
            <a:r>
              <a:rPr lang="pt-PT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Leitão, 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NEC</a:t>
            </a:r>
          </a:p>
          <a:p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5G Convergent Architecture and </a:t>
            </a:r>
            <a:r>
              <a:rPr 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Functional </a:t>
            </a: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specifications 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 Manuel Paul, Deutsche Telekom</a:t>
            </a:r>
          </a:p>
        </p:txBody>
      </p:sp>
      <p:sp>
        <p:nvSpPr>
          <p:cNvPr id="9" name="Rectangle 8"/>
          <p:cNvSpPr/>
          <p:nvPr/>
        </p:nvSpPr>
        <p:spPr>
          <a:xfrm>
            <a:off x="1" y="3333690"/>
            <a:ext cx="121919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BBF Introductory Session Topics</a:t>
            </a:r>
          </a:p>
        </p:txBody>
      </p:sp>
    </p:spTree>
    <p:extLst>
      <p:ext uri="{BB962C8B-B14F-4D97-AF65-F5344CB8AC3E}">
        <p14:creationId xmlns:p14="http://schemas.microsoft.com/office/powerpoint/2010/main" xmlns="" val="3969463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Fixed Broadband Components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0861" y="1280666"/>
            <a:ext cx="2172828" cy="415882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RG</a:t>
            </a:r>
          </a:p>
          <a:p>
            <a:pPr marL="0" indent="0">
              <a:buNone/>
            </a:pPr>
            <a:r>
              <a:rPr lang="en-US" sz="1800" dirty="0"/>
              <a:t>Integrated gateway (LAN/WAN/Bridge-Router/Services)</a:t>
            </a:r>
          </a:p>
          <a:p>
            <a:pPr marL="0" indent="0">
              <a:buNone/>
            </a:pPr>
            <a:r>
              <a:rPr lang="en-US" sz="1800" dirty="0"/>
              <a:t>WAN – IPv4/IPv6 session initiation (PPP, DHCP, Static)</a:t>
            </a:r>
          </a:p>
          <a:p>
            <a:pPr marL="0" indent="0">
              <a:buNone/>
            </a:pPr>
            <a:r>
              <a:rPr lang="en-US" sz="1800" dirty="0"/>
              <a:t>Home network – WiFi/Wired ports. MoCa. DHCP server. Up to 250 devices. </a:t>
            </a:r>
          </a:p>
          <a:p>
            <a:pPr marL="0" indent="0">
              <a:buNone/>
            </a:pPr>
            <a:r>
              <a:rPr lang="en-US" sz="1800" dirty="0"/>
              <a:t>NAT (egg. 1 public IPv4), FW</a:t>
            </a:r>
          </a:p>
          <a:p>
            <a:pPr marL="0" indent="0">
              <a:buNone/>
            </a:pPr>
            <a:r>
              <a:rPr lang="en-US" sz="1800" dirty="0"/>
              <a:t>Voice and video</a:t>
            </a:r>
          </a:p>
          <a:p>
            <a:pPr marL="0" indent="0">
              <a:buNone/>
            </a:pPr>
            <a:r>
              <a:rPr lang="en-US" sz="1800" dirty="0"/>
              <a:t>TR-69 managed (evolving to USP)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863689" y="1280666"/>
            <a:ext cx="2160300" cy="4158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6880" indent="-456880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800" kern="1200" smtClean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1pPr>
            <a:lvl2pPr marL="989907" indent="-380733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en-US" sz="2400" kern="1200" smtClean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2pPr>
            <a:lvl3pPr marL="1522933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kern="1200" smtClean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3pPr>
            <a:lvl4pPr marL="2132106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en-US" sz="2700" kern="1200" smtClean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4pPr>
            <a:lvl5pPr marL="2741280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en-US" sz="2700" kern="120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5pPr>
            <a:lvl6pPr marL="3350453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59626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68800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77973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/>
              <a:t>AN</a:t>
            </a:r>
          </a:p>
          <a:p>
            <a:pPr marL="0" indent="0">
              <a:buNone/>
            </a:pPr>
            <a:r>
              <a:rPr lang="en-US" sz="1800" dirty="0"/>
              <a:t>E.g. OLT, DSLAM</a:t>
            </a:r>
          </a:p>
          <a:p>
            <a:pPr marL="0" indent="0">
              <a:buNone/>
            </a:pPr>
            <a:r>
              <a:rPr lang="en-US" sz="1800" dirty="0"/>
              <a:t>PON, NGPON, G.fast, VDSL2, DSL…</a:t>
            </a:r>
          </a:p>
          <a:p>
            <a:pPr marL="0" indent="0">
              <a:buNone/>
            </a:pPr>
            <a:r>
              <a:rPr lang="en-US" sz="1800" dirty="0"/>
              <a:t>Speed up to 10Gbps per home</a:t>
            </a:r>
          </a:p>
          <a:p>
            <a:pPr marL="0" indent="0">
              <a:buNone/>
            </a:pPr>
            <a:r>
              <a:rPr lang="en-US" sz="1800" dirty="0"/>
              <a:t>Cabinet, CO – optional subtending</a:t>
            </a:r>
          </a:p>
          <a:p>
            <a:pPr marL="0" indent="0">
              <a:buNone/>
            </a:pPr>
            <a:r>
              <a:rPr lang="en-US" sz="1800" dirty="0"/>
              <a:t>Ethernet - Customer VLANs, Service VLANs</a:t>
            </a:r>
          </a:p>
          <a:p>
            <a:pPr marL="0" indent="0">
              <a:buNone/>
            </a:pPr>
            <a:r>
              <a:rPr lang="en-US" sz="1800" dirty="0"/>
              <a:t>Line id insertion</a:t>
            </a:r>
          </a:p>
          <a:p>
            <a:pPr marL="0" indent="0">
              <a:buNone/>
            </a:pPr>
            <a:r>
              <a:rPr lang="en-US" sz="1800" dirty="0"/>
              <a:t>Multicast</a:t>
            </a:r>
          </a:p>
          <a:p>
            <a:pPr marL="0" indent="0">
              <a:buNone/>
            </a:pPr>
            <a:r>
              <a:rPr lang="en-US" sz="1800" dirty="0"/>
              <a:t>Ethernet aggregation network (direct, LAG, MPLS)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096000" y="1268701"/>
            <a:ext cx="2232310" cy="4158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6880" indent="-456880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800" kern="1200" smtClean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1pPr>
            <a:lvl2pPr marL="989907" indent="-380733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en-US" sz="2400" kern="1200" smtClean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2pPr>
            <a:lvl3pPr marL="1522933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kern="1200" smtClean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3pPr>
            <a:lvl4pPr marL="2132106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en-US" sz="2700" kern="1200" smtClean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4pPr>
            <a:lvl5pPr marL="2741280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en-US" sz="2700" kern="120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5pPr>
            <a:lvl6pPr marL="3350453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59626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68800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77973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/>
              <a:t>MS-BNG</a:t>
            </a:r>
          </a:p>
          <a:p>
            <a:pPr marL="0" indent="0">
              <a:buNone/>
            </a:pPr>
            <a:r>
              <a:rPr lang="en-US" sz="1800" dirty="0"/>
              <a:t>Multi service: triple play, business, wholesale </a:t>
            </a:r>
          </a:p>
          <a:p>
            <a:pPr marL="0" indent="0">
              <a:buNone/>
            </a:pPr>
            <a:r>
              <a:rPr lang="en-US" sz="1800" dirty="0"/>
              <a:t>RG Session termination</a:t>
            </a:r>
          </a:p>
          <a:p>
            <a:pPr marL="0" indent="0">
              <a:buNone/>
            </a:pPr>
            <a:r>
              <a:rPr lang="en-US" sz="1800" dirty="0"/>
              <a:t>Embedded DHCP relay, proxy, server</a:t>
            </a:r>
          </a:p>
          <a:p>
            <a:pPr marL="0" indent="0">
              <a:buNone/>
            </a:pPr>
            <a:r>
              <a:rPr lang="en-US" sz="1800" dirty="0"/>
              <a:t>QoS: Hierarchical scheduler (3-5 levels, 8 queues / home)</a:t>
            </a:r>
          </a:p>
          <a:p>
            <a:pPr marL="0" indent="0">
              <a:buNone/>
            </a:pPr>
            <a:r>
              <a:rPr lang="en-US" sz="1800" dirty="0"/>
              <a:t>Multicast</a:t>
            </a:r>
          </a:p>
          <a:p>
            <a:pPr marL="0" indent="0">
              <a:buNone/>
            </a:pPr>
            <a:r>
              <a:rPr lang="en-US" sz="1800" dirty="0"/>
              <a:t>ZTP, OAM</a:t>
            </a:r>
          </a:p>
          <a:p>
            <a:pPr marL="0" indent="0">
              <a:buNone/>
            </a:pPr>
            <a:r>
              <a:rPr lang="en-US" sz="1800" dirty="0"/>
              <a:t>Distributed locations</a:t>
            </a:r>
          </a:p>
          <a:p>
            <a:pPr marL="0" indent="0">
              <a:buNone/>
            </a:pPr>
            <a:r>
              <a:rPr lang="en-US" sz="1800" dirty="0"/>
              <a:t>High bandwidth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40838" y="1268701"/>
            <a:ext cx="2232310" cy="4158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6880" indent="-456880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800" kern="1200" smtClean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1pPr>
            <a:lvl2pPr marL="989907" indent="-380733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en-US" sz="2400" kern="1200" smtClean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2pPr>
            <a:lvl3pPr marL="1522933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kern="1200" smtClean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3pPr>
            <a:lvl4pPr marL="2132106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en-US" sz="2700" kern="1200" smtClean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4pPr>
            <a:lvl5pPr marL="2741280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en-US" sz="2700" kern="120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5pPr>
            <a:lvl6pPr marL="3350453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59626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68800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77973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/>
              <a:t>AAA/RADIUS</a:t>
            </a:r>
          </a:p>
          <a:p>
            <a:pPr marL="0" indent="0">
              <a:buNone/>
            </a:pPr>
            <a:r>
              <a:rPr lang="en-US" sz="1800" dirty="0"/>
              <a:t>Client = MS-BNG</a:t>
            </a:r>
          </a:p>
          <a:p>
            <a:pPr marL="0" indent="0">
              <a:buNone/>
            </a:pPr>
            <a:r>
              <a:rPr lang="en-US" sz="1800" dirty="0"/>
              <a:t>Authentication (protocols = PAP, CHAP / identity = line identifier, username)</a:t>
            </a:r>
          </a:p>
          <a:p>
            <a:pPr marL="0" indent="0">
              <a:buNone/>
            </a:pPr>
            <a:r>
              <a:rPr lang="en-US" sz="1800" dirty="0"/>
              <a:t>Authorization (service profiles, can be updated with CoA) – PCRF not common</a:t>
            </a:r>
          </a:p>
          <a:p>
            <a:pPr marL="0" indent="0">
              <a:buNone/>
            </a:pPr>
            <a:r>
              <a:rPr lang="en-US" sz="1800" dirty="0"/>
              <a:t>Addressing (pools, fixed IP)</a:t>
            </a:r>
          </a:p>
          <a:p>
            <a:pPr marL="0" indent="0">
              <a:buNone/>
            </a:pPr>
            <a:r>
              <a:rPr lang="en-US" sz="1800" dirty="0"/>
              <a:t>Accounting (per session, per service)</a:t>
            </a:r>
          </a:p>
          <a:p>
            <a:pPr marL="0" indent="0">
              <a:buNone/>
            </a:pPr>
            <a:r>
              <a:rPr lang="en-US" sz="1800" dirty="0"/>
              <a:t>Lawful intercept activation</a:t>
            </a:r>
          </a:p>
        </p:txBody>
      </p:sp>
    </p:spTree>
    <p:extLst>
      <p:ext uri="{BB962C8B-B14F-4D97-AF65-F5344CB8AC3E}">
        <p14:creationId xmlns:p14="http://schemas.microsoft.com/office/powerpoint/2010/main" xmlns="" val="3472855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Fixed Broadband Evolution (UP view)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1841032" y="1143000"/>
          <a:ext cx="8509936" cy="5029200"/>
        </p:xfrm>
        <a:graphic>
          <a:graphicData uri="http://schemas.openxmlformats.org/presentationml/2006/ole">
            <p:oleObj spid="_x0000_s3081" r:id="rId3" imgW="8827311" imgH="5218712" progId="">
              <p:embed/>
            </p:oleObj>
          </a:graphicData>
        </a:graphic>
      </p:graphicFrame>
      <p:sp>
        <p:nvSpPr>
          <p:cNvPr id="6" name="Rectangular Callout 5"/>
          <p:cNvSpPr/>
          <p:nvPr/>
        </p:nvSpPr>
        <p:spPr>
          <a:xfrm>
            <a:off x="3352800" y="1066800"/>
            <a:ext cx="1066800" cy="762000"/>
          </a:xfrm>
          <a:prstGeom prst="wedgeRectCallout">
            <a:avLst>
              <a:gd name="adj1" fmla="val 85327"/>
              <a:gd name="adj2" fmla="val 28372"/>
            </a:avLst>
          </a:prstGeom>
          <a:solidFill>
            <a:srgbClr val="AAFF8F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vCPE, vBNG</a:t>
            </a:r>
          </a:p>
          <a:p>
            <a:pPr algn="ctr"/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317, 328, 345</a:t>
            </a:r>
          </a:p>
        </p:txBody>
      </p:sp>
      <p:sp>
        <p:nvSpPr>
          <p:cNvPr id="7" name="Rectangular Callout 6"/>
          <p:cNvSpPr/>
          <p:nvPr/>
        </p:nvSpPr>
        <p:spPr>
          <a:xfrm>
            <a:off x="4114800" y="3429000"/>
            <a:ext cx="1066800" cy="457200"/>
          </a:xfrm>
          <a:prstGeom prst="wedgeRectCallout">
            <a:avLst>
              <a:gd name="adj1" fmla="val 123859"/>
              <a:gd name="adj2" fmla="val 27272"/>
            </a:avLst>
          </a:prstGeom>
          <a:solidFill>
            <a:srgbClr val="AAFF8F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NFVI-GW</a:t>
            </a:r>
          </a:p>
          <a:p>
            <a:pPr algn="ctr"/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345</a:t>
            </a:r>
          </a:p>
        </p:txBody>
      </p:sp>
      <p:sp>
        <p:nvSpPr>
          <p:cNvPr id="8" name="Rectangular Callout 7"/>
          <p:cNvSpPr/>
          <p:nvPr/>
        </p:nvSpPr>
        <p:spPr>
          <a:xfrm>
            <a:off x="8534400" y="1058412"/>
            <a:ext cx="1066800" cy="541789"/>
          </a:xfrm>
          <a:prstGeom prst="wedgeRectCallout">
            <a:avLst>
              <a:gd name="adj1" fmla="val -97111"/>
              <a:gd name="adj2" fmla="val 84249"/>
            </a:avLst>
          </a:prstGeom>
          <a:solidFill>
            <a:srgbClr val="AAFF8F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vPREM</a:t>
            </a:r>
          </a:p>
          <a:p>
            <a:pPr algn="ctr"/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328</a:t>
            </a:r>
          </a:p>
        </p:txBody>
      </p:sp>
      <p:sp>
        <p:nvSpPr>
          <p:cNvPr id="9" name="Rectangular Callout 8"/>
          <p:cNvSpPr/>
          <p:nvPr/>
        </p:nvSpPr>
        <p:spPr>
          <a:xfrm>
            <a:off x="7315200" y="3962400"/>
            <a:ext cx="838200" cy="521516"/>
          </a:xfrm>
          <a:prstGeom prst="wedgeRectCallout">
            <a:avLst>
              <a:gd name="adj1" fmla="val -74340"/>
              <a:gd name="adj2" fmla="val 123460"/>
            </a:avLst>
          </a:prstGeom>
          <a:solidFill>
            <a:srgbClr val="AAFF8F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FTTdp</a:t>
            </a:r>
          </a:p>
          <a:p>
            <a:pPr algn="ctr"/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301+</a:t>
            </a:r>
          </a:p>
        </p:txBody>
      </p:sp>
      <p:sp>
        <p:nvSpPr>
          <p:cNvPr id="3" name="Rectangular Callout 2"/>
          <p:cNvSpPr/>
          <p:nvPr/>
        </p:nvSpPr>
        <p:spPr>
          <a:xfrm>
            <a:off x="5943600" y="762000"/>
            <a:ext cx="1066800" cy="533400"/>
          </a:xfrm>
          <a:prstGeom prst="wedgeRectCallout">
            <a:avLst>
              <a:gd name="adj1" fmla="val -44424"/>
              <a:gd name="adj2" fmla="val 82421"/>
            </a:avLst>
          </a:prstGeom>
          <a:solidFill>
            <a:srgbClr val="AAFF8F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Cloud CO 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384</a:t>
            </a:r>
          </a:p>
        </p:txBody>
      </p:sp>
      <p:sp>
        <p:nvSpPr>
          <p:cNvPr id="11" name="Rectangular Callout 10"/>
          <p:cNvSpPr/>
          <p:nvPr/>
        </p:nvSpPr>
        <p:spPr>
          <a:xfrm>
            <a:off x="6491785" y="6064411"/>
            <a:ext cx="1066800" cy="609600"/>
          </a:xfrm>
          <a:prstGeom prst="wedgeRectCallout">
            <a:avLst>
              <a:gd name="adj1" fmla="val -12484"/>
              <a:gd name="adj2" fmla="val -208170"/>
            </a:avLst>
          </a:prstGeom>
          <a:solidFill>
            <a:srgbClr val="AAFF8F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FANS &amp; DSL Sharing</a:t>
            </a:r>
          </a:p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349, 370</a:t>
            </a:r>
          </a:p>
        </p:txBody>
      </p:sp>
      <p:sp>
        <p:nvSpPr>
          <p:cNvPr id="12" name="Rectangular Callout 11"/>
          <p:cNvSpPr/>
          <p:nvPr/>
        </p:nvSpPr>
        <p:spPr>
          <a:xfrm>
            <a:off x="5088346" y="6020208"/>
            <a:ext cx="1295400" cy="533400"/>
          </a:xfrm>
          <a:prstGeom prst="wedgeRectCallout">
            <a:avLst>
              <a:gd name="adj1" fmla="val 42057"/>
              <a:gd name="adj2" fmla="val -224356"/>
            </a:avLst>
          </a:prstGeom>
          <a:solidFill>
            <a:srgbClr val="AAFF8F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BNG-CE PM 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390</a:t>
            </a:r>
          </a:p>
        </p:txBody>
      </p:sp>
      <p:sp>
        <p:nvSpPr>
          <p:cNvPr id="13" name="Rectangular Callout 12"/>
          <p:cNvSpPr/>
          <p:nvPr/>
        </p:nvSpPr>
        <p:spPr>
          <a:xfrm>
            <a:off x="4267200" y="4267200"/>
            <a:ext cx="1066800" cy="457200"/>
          </a:xfrm>
          <a:prstGeom prst="wedgeRectCallout">
            <a:avLst>
              <a:gd name="adj1" fmla="val 64365"/>
              <a:gd name="adj2" fmla="val 55946"/>
            </a:avLst>
          </a:prstGeom>
          <a:solidFill>
            <a:srgbClr val="AAFF8F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4K Video</a:t>
            </a:r>
          </a:p>
          <a:p>
            <a:pPr algn="ctr"/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364</a:t>
            </a:r>
          </a:p>
        </p:txBody>
      </p:sp>
      <p:sp>
        <p:nvSpPr>
          <p:cNvPr id="14" name="Rectangular Callout 13"/>
          <p:cNvSpPr/>
          <p:nvPr/>
        </p:nvSpPr>
        <p:spPr>
          <a:xfrm>
            <a:off x="5867400" y="4191000"/>
            <a:ext cx="1219200" cy="457200"/>
          </a:xfrm>
          <a:prstGeom prst="wedgeRectCallout">
            <a:avLst>
              <a:gd name="adj1" fmla="val -10688"/>
              <a:gd name="adj2" fmla="val 100010"/>
            </a:avLst>
          </a:prstGeom>
          <a:solidFill>
            <a:srgbClr val="AAFF8F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Hybrid Access 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348/378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Rectangular Callout 14"/>
          <p:cNvSpPr/>
          <p:nvPr/>
        </p:nvSpPr>
        <p:spPr>
          <a:xfrm>
            <a:off x="2376985" y="5410200"/>
            <a:ext cx="1143000" cy="457200"/>
          </a:xfrm>
          <a:prstGeom prst="wedgeRectCallout">
            <a:avLst>
              <a:gd name="adj1" fmla="val 148760"/>
              <a:gd name="adj2" fmla="val -39288"/>
            </a:avLst>
          </a:prstGeom>
          <a:solidFill>
            <a:srgbClr val="AAFF8F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Packet Optical</a:t>
            </a:r>
          </a:p>
          <a:p>
            <a:pPr algn="ctr"/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319</a:t>
            </a:r>
          </a:p>
        </p:txBody>
      </p:sp>
      <p:sp>
        <p:nvSpPr>
          <p:cNvPr id="16" name="Rectangular Callout 15"/>
          <p:cNvSpPr/>
          <p:nvPr/>
        </p:nvSpPr>
        <p:spPr>
          <a:xfrm>
            <a:off x="2948485" y="6019800"/>
            <a:ext cx="1143000" cy="457200"/>
          </a:xfrm>
          <a:prstGeom prst="wedgeRectCallout">
            <a:avLst>
              <a:gd name="adj1" fmla="val 101788"/>
              <a:gd name="adj2" fmla="val -145710"/>
            </a:avLst>
          </a:prstGeom>
          <a:solidFill>
            <a:srgbClr val="AAFF8F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EVPN</a:t>
            </a:r>
          </a:p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350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Rectangular Callout 16"/>
          <p:cNvSpPr/>
          <p:nvPr/>
        </p:nvSpPr>
        <p:spPr>
          <a:xfrm>
            <a:off x="7634785" y="5867400"/>
            <a:ext cx="1066800" cy="609600"/>
          </a:xfrm>
          <a:prstGeom prst="wedgeRectCallout">
            <a:avLst>
              <a:gd name="adj1" fmla="val -93081"/>
              <a:gd name="adj2" fmla="val -192498"/>
            </a:avLst>
          </a:prstGeom>
          <a:solidFill>
            <a:srgbClr val="AAFF8F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SDN in AN</a:t>
            </a:r>
          </a:p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358</a:t>
            </a:r>
          </a:p>
        </p:txBody>
      </p:sp>
      <p:sp>
        <p:nvSpPr>
          <p:cNvPr id="18" name="Rectangular Callout 17"/>
          <p:cNvSpPr/>
          <p:nvPr/>
        </p:nvSpPr>
        <p:spPr>
          <a:xfrm>
            <a:off x="4877937" y="5203617"/>
            <a:ext cx="1219200" cy="565567"/>
          </a:xfrm>
          <a:prstGeom prst="wedgeRectCallout">
            <a:avLst>
              <a:gd name="adj1" fmla="val 38565"/>
              <a:gd name="adj2" fmla="val -78560"/>
            </a:avLst>
          </a:prstGeom>
          <a:solidFill>
            <a:srgbClr val="AAFF8F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Fixed Mobile Interworking</a:t>
            </a:r>
          </a:p>
          <a:p>
            <a:pPr algn="ctr"/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203, 291, 300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Rectangular Callout 18"/>
          <p:cNvSpPr/>
          <p:nvPr/>
        </p:nvSpPr>
        <p:spPr>
          <a:xfrm>
            <a:off x="3782343" y="4856544"/>
            <a:ext cx="1066800" cy="457200"/>
          </a:xfrm>
          <a:prstGeom prst="wedgeRectCallout">
            <a:avLst>
              <a:gd name="adj1" fmla="val 64365"/>
              <a:gd name="adj2" fmla="val -54502"/>
            </a:avLst>
          </a:prstGeom>
          <a:solidFill>
            <a:srgbClr val="AAFF8F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Multicast ABR</a:t>
            </a:r>
          </a:p>
          <a:p>
            <a:pPr algn="ctr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399</a:t>
            </a:r>
          </a:p>
        </p:txBody>
      </p:sp>
    </p:spTree>
    <p:extLst>
      <p:ext uri="{BB962C8B-B14F-4D97-AF65-F5344CB8AC3E}">
        <p14:creationId xmlns:p14="http://schemas.microsoft.com/office/powerpoint/2010/main" xmlns="" val="4088258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0862" y="228600"/>
            <a:ext cx="8581719" cy="688996"/>
          </a:xfrm>
        </p:spPr>
        <p:txBody>
          <a:bodyPr/>
          <a:lstStyle/>
          <a:p>
            <a:r>
              <a:rPr lang="en-US" dirty="0"/>
              <a:t>Fixed Broadband Evolution (C/MP view)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1905000" y="1219200"/>
          <a:ext cx="8001000" cy="5375477"/>
        </p:xfrm>
        <a:graphic>
          <a:graphicData uri="http://schemas.openxmlformats.org/presentationml/2006/ole">
            <p:oleObj spid="_x0000_s2056" r:id="rId3" imgW="9880600" imgH="6636679" progId="">
              <p:embed/>
            </p:oleObj>
          </a:graphicData>
        </a:graphic>
      </p:graphicFrame>
      <p:sp>
        <p:nvSpPr>
          <p:cNvPr id="6" name="Rectangular Callout 5"/>
          <p:cNvSpPr/>
          <p:nvPr/>
        </p:nvSpPr>
        <p:spPr>
          <a:xfrm>
            <a:off x="4191000" y="3505200"/>
            <a:ext cx="990600" cy="685800"/>
          </a:xfrm>
          <a:prstGeom prst="wedgeRectCallout">
            <a:avLst>
              <a:gd name="adj1" fmla="val -84348"/>
              <a:gd name="adj2" fmla="val 108983"/>
            </a:avLst>
          </a:prstGeom>
          <a:solidFill>
            <a:srgbClr val="AAFF8F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 anchorCtr="0"/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YANG</a:t>
            </a:r>
          </a:p>
          <a:p>
            <a:pPr algn="ctr"/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FTTdp, </a:t>
            </a:r>
            <a:b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NG_PON2,  G.hn</a:t>
            </a:r>
          </a:p>
        </p:txBody>
      </p:sp>
      <p:sp>
        <p:nvSpPr>
          <p:cNvPr id="7" name="Rectangular Callout 6"/>
          <p:cNvSpPr/>
          <p:nvPr/>
        </p:nvSpPr>
        <p:spPr>
          <a:xfrm>
            <a:off x="4854080" y="1600200"/>
            <a:ext cx="990600" cy="533400"/>
          </a:xfrm>
          <a:prstGeom prst="wedgeRectCallout">
            <a:avLst>
              <a:gd name="adj1" fmla="val -7284"/>
              <a:gd name="adj2" fmla="val 35589"/>
            </a:avLst>
          </a:prstGeom>
          <a:solidFill>
            <a:srgbClr val="AAFF8F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 anchorCtr="0"/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NFV arch</a:t>
            </a:r>
            <a:b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359</a:t>
            </a:r>
          </a:p>
        </p:txBody>
      </p:sp>
      <p:sp>
        <p:nvSpPr>
          <p:cNvPr id="8" name="Rectangular Callout 7"/>
          <p:cNvSpPr/>
          <p:nvPr/>
        </p:nvSpPr>
        <p:spPr>
          <a:xfrm>
            <a:off x="1828800" y="4397315"/>
            <a:ext cx="990600" cy="685800"/>
          </a:xfrm>
          <a:prstGeom prst="wedgeRectCallout">
            <a:avLst>
              <a:gd name="adj1" fmla="val 91272"/>
              <a:gd name="adj2" fmla="val -37125"/>
            </a:avLst>
          </a:prstGeom>
          <a:solidFill>
            <a:srgbClr val="AAFF8F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 anchorCtr="0"/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TR-69</a:t>
            </a:r>
          </a:p>
        </p:txBody>
      </p:sp>
      <p:sp>
        <p:nvSpPr>
          <p:cNvPr id="9" name="Rectangular Callout 8"/>
          <p:cNvSpPr/>
          <p:nvPr/>
        </p:nvSpPr>
        <p:spPr>
          <a:xfrm>
            <a:off x="3429000" y="5181600"/>
            <a:ext cx="1425080" cy="609600"/>
          </a:xfrm>
          <a:prstGeom prst="wedgeRectCallout">
            <a:avLst>
              <a:gd name="adj1" fmla="val -34058"/>
              <a:gd name="adj2" fmla="val 81952"/>
            </a:avLst>
          </a:prstGeom>
          <a:solidFill>
            <a:srgbClr val="AAFF8F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 anchorCtr="0"/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FANS &amp; DSL Sharing</a:t>
            </a:r>
          </a:p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349, 370</a:t>
            </a:r>
          </a:p>
        </p:txBody>
      </p:sp>
      <p:sp>
        <p:nvSpPr>
          <p:cNvPr id="10" name="Rectangular Callout 9"/>
          <p:cNvSpPr/>
          <p:nvPr/>
        </p:nvSpPr>
        <p:spPr>
          <a:xfrm>
            <a:off x="3200400" y="2895600"/>
            <a:ext cx="1066800" cy="533400"/>
          </a:xfrm>
          <a:prstGeom prst="wedgeRectCallout">
            <a:avLst>
              <a:gd name="adj1" fmla="val -12969"/>
              <a:gd name="adj2" fmla="val 24230"/>
            </a:avLst>
          </a:prstGeom>
          <a:solidFill>
            <a:srgbClr val="AAFF8F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 anchorCtr="0"/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Cloud CO </a:t>
            </a:r>
            <a:b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384</a:t>
            </a:r>
          </a:p>
        </p:txBody>
      </p:sp>
      <p:sp>
        <p:nvSpPr>
          <p:cNvPr id="11" name="Rectangular Callout 10"/>
          <p:cNvSpPr/>
          <p:nvPr/>
        </p:nvSpPr>
        <p:spPr>
          <a:xfrm>
            <a:off x="5029200" y="2133600"/>
            <a:ext cx="990600" cy="533400"/>
          </a:xfrm>
          <a:prstGeom prst="wedgeRectCallout">
            <a:avLst>
              <a:gd name="adj1" fmla="val -7284"/>
              <a:gd name="adj2" fmla="val 35589"/>
            </a:avLst>
          </a:prstGeom>
          <a:solidFill>
            <a:srgbClr val="AAFF8F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 anchorCtr="0"/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SDN arch </a:t>
            </a:r>
            <a:b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365</a:t>
            </a:r>
          </a:p>
        </p:txBody>
      </p:sp>
      <p:sp>
        <p:nvSpPr>
          <p:cNvPr id="13" name="Rectangular Callout 12"/>
          <p:cNvSpPr/>
          <p:nvPr/>
        </p:nvSpPr>
        <p:spPr>
          <a:xfrm>
            <a:off x="2171700" y="2133600"/>
            <a:ext cx="990600" cy="685800"/>
          </a:xfrm>
          <a:prstGeom prst="wedgeRectCallout">
            <a:avLst>
              <a:gd name="adj1" fmla="val 165790"/>
              <a:gd name="adj2" fmla="val 49666"/>
            </a:avLst>
          </a:prstGeom>
          <a:solidFill>
            <a:srgbClr val="AAFF8F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 anchorCtr="0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Rectangular Callout 13"/>
          <p:cNvSpPr/>
          <p:nvPr/>
        </p:nvSpPr>
        <p:spPr>
          <a:xfrm>
            <a:off x="2171700" y="2133600"/>
            <a:ext cx="990600" cy="685800"/>
          </a:xfrm>
          <a:prstGeom prst="wedgeRectCallout">
            <a:avLst>
              <a:gd name="adj1" fmla="val 48601"/>
              <a:gd name="adj2" fmla="val 152812"/>
            </a:avLst>
          </a:prstGeom>
          <a:solidFill>
            <a:srgbClr val="AAFF8F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 anchorCtr="0"/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USP</a:t>
            </a:r>
          </a:p>
        </p:txBody>
      </p:sp>
      <p:sp>
        <p:nvSpPr>
          <p:cNvPr id="15" name="Rectangular Callout 7"/>
          <p:cNvSpPr/>
          <p:nvPr/>
        </p:nvSpPr>
        <p:spPr>
          <a:xfrm>
            <a:off x="8534400" y="1058412"/>
            <a:ext cx="1066800" cy="541789"/>
          </a:xfrm>
          <a:prstGeom prst="wedgeRectCallout">
            <a:avLst>
              <a:gd name="adj1" fmla="val -97111"/>
              <a:gd name="adj2" fmla="val 84249"/>
            </a:avLst>
          </a:prstGeom>
          <a:solidFill>
            <a:srgbClr val="AAFF8F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 anchorCtr="0"/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vPREM</a:t>
            </a:r>
          </a:p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328</a:t>
            </a:r>
          </a:p>
        </p:txBody>
      </p:sp>
    </p:spTree>
    <p:extLst>
      <p:ext uri="{BB962C8B-B14F-4D97-AF65-F5344CB8AC3E}">
        <p14:creationId xmlns:p14="http://schemas.microsoft.com/office/powerpoint/2010/main" xmlns="" val="1126438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BBF SDN Reference Model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77151" y="1412722"/>
            <a:ext cx="8294675" cy="445467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336451" y="6165379"/>
            <a:ext cx="9957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(SD-365)</a:t>
            </a:r>
          </a:p>
        </p:txBody>
      </p:sp>
    </p:spTree>
    <p:extLst>
      <p:ext uri="{BB962C8B-B14F-4D97-AF65-F5344CB8AC3E}">
        <p14:creationId xmlns:p14="http://schemas.microsoft.com/office/powerpoint/2010/main" xmlns="" val="2115432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Fixed-Mobile </a:t>
            </a:r>
            <a:r>
              <a:rPr lang="en-US" altLang="ja-JP" dirty="0" smtClean="0"/>
              <a:t>Convergence/Interworking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2711" y="4019550"/>
            <a:ext cx="12204713" cy="762000"/>
          </a:xfrm>
        </p:spPr>
        <p:txBody>
          <a:bodyPr/>
          <a:lstStyle/>
          <a:p>
            <a:r>
              <a:rPr lang="en-US" dirty="0"/>
              <a:t>Standardization Status in BBF and 3GPP</a:t>
            </a:r>
          </a:p>
          <a:p>
            <a:endParaRPr lang="en-US" dirty="0"/>
          </a:p>
          <a:p>
            <a:r>
              <a:rPr lang="en-US" sz="2000" dirty="0"/>
              <a:t>Filipe </a:t>
            </a:r>
            <a:r>
              <a:rPr lang="pt-PT" sz="2000" dirty="0"/>
              <a:t>Leitão </a:t>
            </a:r>
            <a:r>
              <a:rPr lang="en-US" sz="2000" dirty="0"/>
              <a:t>(NEC)</a:t>
            </a:r>
          </a:p>
          <a:p>
            <a:r>
              <a:rPr lang="en-US" sz="1600" b="0" dirty="0">
                <a:hlinkClick r:id="rId2"/>
              </a:rPr>
              <a:t>filipe.leitao@neclab.eu</a:t>
            </a:r>
            <a:r>
              <a:rPr lang="en-US" sz="1600" b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453421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75390" y="1559529"/>
            <a:ext cx="4398198" cy="785374"/>
          </a:xfrm>
        </p:spPr>
        <p:txBody>
          <a:bodyPr/>
          <a:lstStyle/>
          <a:p>
            <a:r>
              <a:rPr lang="en-US" altLang="ja-JP" dirty="0"/>
              <a:t>Fixed-Mobile </a:t>
            </a:r>
            <a:r>
              <a:rPr lang="en-US" altLang="ja-JP" dirty="0" smtClean="0"/>
              <a:t>Convergence / Interworking</a:t>
            </a:r>
            <a:r>
              <a:rPr lang="en-US" altLang="ja-JP" dirty="0"/>
              <a:t/>
            </a:r>
            <a:br>
              <a:rPr lang="en-US" altLang="ja-JP" dirty="0"/>
            </a:br>
            <a:r>
              <a:rPr lang="en-US" altLang="ja-JP" dirty="0"/>
              <a:t/>
            </a:r>
            <a:br>
              <a:rPr lang="en-US" altLang="ja-JP" dirty="0"/>
            </a:br>
            <a:r>
              <a:rPr lang="en-US" sz="2000" dirty="0"/>
              <a:t>Standardization Status                              in BBF and 3GPP</a:t>
            </a:r>
            <a:br>
              <a:rPr lang="en-US" sz="2000" dirty="0"/>
            </a:br>
            <a:r>
              <a:rPr lang="en-US" altLang="ja-JP" dirty="0"/>
              <a:t/>
            </a:r>
            <a:br>
              <a:rPr lang="en-US" altLang="ja-JP" dirty="0"/>
            </a:b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Previous Collaboration and Impacted Work</a:t>
            </a:r>
          </a:p>
          <a:p>
            <a:r>
              <a:rPr lang="en-US" sz="2400" dirty="0"/>
              <a:t>Use Cases: Increased User Experience</a:t>
            </a:r>
          </a:p>
          <a:p>
            <a:r>
              <a:rPr lang="en-US" sz="2400" dirty="0"/>
              <a:t>Convergence/Interworking in the Control Plane</a:t>
            </a:r>
          </a:p>
          <a:p>
            <a:r>
              <a:rPr lang="en-US" sz="2400" dirty="0"/>
              <a:t>Convergence/Interworking in the User Plane</a:t>
            </a:r>
          </a:p>
          <a:p>
            <a:r>
              <a:rPr lang="en-US" sz="2400" dirty="0"/>
              <a:t>References</a:t>
            </a: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4714743" y="320578"/>
            <a:ext cx="7472665" cy="785374"/>
          </a:xfrm>
          <a:prstGeom prst="rect">
            <a:avLst/>
          </a:prstGeom>
        </p:spPr>
        <p:txBody>
          <a:bodyPr vert="horz" lIns="121835" tIns="60917" rIns="121835" bIns="60917" rtlCol="0" anchor="t" anchorCtr="0">
            <a:noAutofit/>
          </a:bodyPr>
          <a:lstStyle>
            <a:lvl1pPr algn="ctr" defTabSz="1218347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r>
              <a:rPr lang="en-US" b="1" dirty="0"/>
              <a:t>Topics</a:t>
            </a:r>
          </a:p>
        </p:txBody>
      </p:sp>
    </p:spTree>
    <p:extLst>
      <p:ext uri="{BB962C8B-B14F-4D97-AF65-F5344CB8AC3E}">
        <p14:creationId xmlns:p14="http://schemas.microsoft.com/office/powerpoint/2010/main" xmlns="" val="3349283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Rectangle 149"/>
          <p:cNvSpPr/>
          <p:nvPr/>
        </p:nvSpPr>
        <p:spPr bwMode="auto">
          <a:xfrm>
            <a:off x="8999974" y="3621803"/>
            <a:ext cx="2057400" cy="2036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 cap="flat" cmpd="sng" algn="ctr">
            <a:solidFill>
              <a:schemeClr val="accent3">
                <a:lumMod val="7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kern="0" dirty="0">
              <a:solidFill>
                <a:prstClr val="black"/>
              </a:solidFill>
              <a:ea typeface="Verdana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8847574" y="3860037"/>
            <a:ext cx="1417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9BBB59">
                    <a:lumMod val="50000"/>
                  </a:srgbClr>
                </a:solidFill>
                <a:ea typeface="Verdana"/>
              </a:rPr>
              <a:t>WT-378 </a:t>
            </a:r>
          </a:p>
          <a:p>
            <a:pPr algn="ctr"/>
            <a:r>
              <a:rPr lang="en-US" sz="900" b="1" dirty="0">
                <a:solidFill>
                  <a:srgbClr val="9BBB59">
                    <a:lumMod val="50000"/>
                  </a:srgbClr>
                </a:solidFill>
                <a:ea typeface="Verdana"/>
              </a:rPr>
              <a:t>Hybrid Access Nodal Requirements</a:t>
            </a:r>
          </a:p>
        </p:txBody>
      </p:sp>
      <p:sp>
        <p:nvSpPr>
          <p:cNvPr id="154" name="TextBox 153"/>
          <p:cNvSpPr txBox="1"/>
          <p:nvPr/>
        </p:nvSpPr>
        <p:spPr>
          <a:xfrm>
            <a:off x="9860280" y="3860036"/>
            <a:ext cx="1417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9BBB59">
                    <a:lumMod val="50000"/>
                  </a:srgbClr>
                </a:solidFill>
                <a:ea typeface="Verdana"/>
              </a:rPr>
              <a:t>SD-373</a:t>
            </a:r>
          </a:p>
          <a:p>
            <a:pPr algn="ctr"/>
            <a:r>
              <a:rPr lang="en-US" sz="900" b="1" dirty="0">
                <a:solidFill>
                  <a:srgbClr val="9BBB59">
                    <a:lumMod val="50000"/>
                  </a:srgbClr>
                </a:solidFill>
                <a:ea typeface="Verdana"/>
              </a:rPr>
              <a:t>5G Requirements </a:t>
            </a:r>
          </a:p>
          <a:p>
            <a:pPr algn="ctr"/>
            <a:r>
              <a:rPr lang="en-US" sz="900" b="1" dirty="0">
                <a:solidFill>
                  <a:srgbClr val="9BBB59">
                    <a:lumMod val="50000"/>
                  </a:srgbClr>
                </a:solidFill>
                <a:ea typeface="Verdana"/>
              </a:rPr>
              <a:t>and Enablers</a:t>
            </a:r>
          </a:p>
        </p:txBody>
      </p:sp>
      <p:sp>
        <p:nvSpPr>
          <p:cNvPr id="155" name="TextBox 154"/>
          <p:cNvSpPr txBox="1"/>
          <p:nvPr/>
        </p:nvSpPr>
        <p:spPr>
          <a:xfrm>
            <a:off x="9621795" y="5129600"/>
            <a:ext cx="7970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sz="1400" b="1" i="1" dirty="0">
                <a:solidFill>
                  <a:srgbClr val="9BBB59">
                    <a:lumMod val="75000"/>
                  </a:srgbClr>
                </a:solidFill>
                <a:ea typeface="Verdana"/>
              </a:rPr>
              <a:t>ongoing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Collaboration and Impacted Work</a:t>
            </a:r>
          </a:p>
        </p:txBody>
      </p:sp>
      <p:sp>
        <p:nvSpPr>
          <p:cNvPr id="86" name="Rectangle 85"/>
          <p:cNvSpPr/>
          <p:nvPr/>
        </p:nvSpPr>
        <p:spPr bwMode="auto">
          <a:xfrm>
            <a:off x="6820189" y="3627727"/>
            <a:ext cx="2057400" cy="2036080"/>
          </a:xfrm>
          <a:prstGeom prst="rect">
            <a:avLst/>
          </a:prstGeom>
          <a:noFill/>
          <a:ln w="19050" cap="flat" cmpd="sng" algn="ctr">
            <a:solidFill>
              <a:schemeClr val="accent3">
                <a:lumMod val="7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kern="0" dirty="0">
              <a:solidFill>
                <a:prstClr val="black"/>
              </a:solidFill>
              <a:ea typeface="Verdana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4199374" y="3627728"/>
            <a:ext cx="2514601" cy="2036080"/>
          </a:xfrm>
          <a:prstGeom prst="rect">
            <a:avLst/>
          </a:prstGeom>
          <a:noFill/>
          <a:ln w="19050" cap="flat" cmpd="sng" algn="ctr">
            <a:solidFill>
              <a:schemeClr val="accent3">
                <a:lumMod val="7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kern="0" dirty="0">
              <a:solidFill>
                <a:prstClr val="black"/>
              </a:solidFill>
              <a:ea typeface="Verdana"/>
            </a:endParaRPr>
          </a:p>
        </p:txBody>
      </p:sp>
      <p:pic>
        <p:nvPicPr>
          <p:cNvPr id="88" name="Picture 10" descr="http://www.broadband-forum.org/images/logo-broadband-forum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243" y="5458400"/>
            <a:ext cx="2426050" cy="56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" name="Right Arrow 88"/>
          <p:cNvSpPr/>
          <p:nvPr/>
        </p:nvSpPr>
        <p:spPr bwMode="auto">
          <a:xfrm>
            <a:off x="579120" y="4876868"/>
            <a:ext cx="11079480" cy="160020"/>
          </a:xfrm>
          <a:prstGeom prst="rightArrow">
            <a:avLst/>
          </a:prstGeom>
          <a:solidFill>
            <a:srgbClr val="9BBB59">
              <a:lumMod val="60000"/>
              <a:lumOff val="4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endParaRPr lang="en-US" sz="2000" kern="0" dirty="0">
              <a:solidFill>
                <a:prstClr val="black"/>
              </a:solidFill>
              <a:ea typeface="Verdana"/>
            </a:endParaRPr>
          </a:p>
        </p:txBody>
      </p:sp>
      <p:cxnSp>
        <p:nvCxnSpPr>
          <p:cNvPr id="90" name="Straight Connector 89"/>
          <p:cNvCxnSpPr/>
          <p:nvPr/>
        </p:nvCxnSpPr>
        <p:spPr bwMode="auto">
          <a:xfrm>
            <a:off x="1236522" y="4717118"/>
            <a:ext cx="0" cy="400050"/>
          </a:xfrm>
          <a:prstGeom prst="line">
            <a:avLst/>
          </a:prstGeom>
          <a:solidFill>
            <a:srgbClr val="4F81BD"/>
          </a:solidFill>
          <a:ln w="38100" cap="flat" cmpd="sng" algn="ctr">
            <a:solidFill>
              <a:srgbClr val="9BBB59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1" name="TextBox 90"/>
          <p:cNvSpPr txBox="1"/>
          <p:nvPr/>
        </p:nvSpPr>
        <p:spPr>
          <a:xfrm>
            <a:off x="541774" y="3959226"/>
            <a:ext cx="1417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9BBB59">
                    <a:lumMod val="50000"/>
                  </a:srgbClr>
                </a:solidFill>
                <a:ea typeface="Verdana"/>
              </a:rPr>
              <a:t>WT-203</a:t>
            </a:r>
          </a:p>
          <a:p>
            <a:pPr algn="ctr"/>
            <a:r>
              <a:rPr lang="en-US" sz="900" b="1" dirty="0">
                <a:solidFill>
                  <a:srgbClr val="9BBB59">
                    <a:lumMod val="50000"/>
                  </a:srgbClr>
                </a:solidFill>
                <a:ea typeface="Verdana"/>
              </a:rPr>
              <a:t>Interworking between Next Gen. Fix. and 3GPP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945417" y="513552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9BBB59">
                    <a:lumMod val="75000"/>
                  </a:srgbClr>
                </a:solidFill>
                <a:ea typeface="Verdana"/>
              </a:rPr>
              <a:t>2009</a:t>
            </a:r>
          </a:p>
        </p:txBody>
      </p:sp>
      <p:cxnSp>
        <p:nvCxnSpPr>
          <p:cNvPr id="93" name="Straight Connector 92"/>
          <p:cNvCxnSpPr/>
          <p:nvPr/>
        </p:nvCxnSpPr>
        <p:spPr bwMode="auto">
          <a:xfrm>
            <a:off x="2134354" y="4717118"/>
            <a:ext cx="0" cy="400050"/>
          </a:xfrm>
          <a:prstGeom prst="line">
            <a:avLst/>
          </a:prstGeom>
          <a:solidFill>
            <a:srgbClr val="4F81BD"/>
          </a:solidFill>
          <a:ln w="381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4" name="TextBox 93"/>
          <p:cNvSpPr txBox="1"/>
          <p:nvPr/>
        </p:nvSpPr>
        <p:spPr>
          <a:xfrm>
            <a:off x="1443753" y="3934401"/>
            <a:ext cx="1417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2B62"/>
                </a:solidFill>
                <a:ea typeface="Verdana"/>
              </a:rPr>
              <a:t>3GPP/BBF</a:t>
            </a:r>
          </a:p>
          <a:p>
            <a:pPr algn="ctr"/>
            <a:r>
              <a:rPr lang="en-US" sz="900" b="1" dirty="0">
                <a:solidFill>
                  <a:srgbClr val="002B62"/>
                </a:solidFill>
                <a:ea typeface="Verdana"/>
              </a:rPr>
              <a:t>Joint                       Workshop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1843249" y="513552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n>
                  <a:solidFill>
                    <a:srgbClr val="002B62"/>
                  </a:solidFill>
                </a:ln>
                <a:solidFill>
                  <a:schemeClr val="accent5">
                    <a:lumMod val="75000"/>
                  </a:schemeClr>
                </a:solidFill>
                <a:ea typeface="Verdana"/>
              </a:rPr>
              <a:t>2011</a:t>
            </a:r>
          </a:p>
        </p:txBody>
      </p:sp>
      <p:pic>
        <p:nvPicPr>
          <p:cNvPr id="96" name="Picture 2" descr="http://www.3gpp.org/local/cache-vignettes/L150xH88/3GPP_TM_RD-8cd3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0561" y="2456458"/>
            <a:ext cx="942715" cy="55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7" name="Straight Arrow Connector 96"/>
          <p:cNvCxnSpPr/>
          <p:nvPr/>
        </p:nvCxnSpPr>
        <p:spPr bwMode="auto">
          <a:xfrm flipV="1">
            <a:off x="3364050" y="1801000"/>
            <a:ext cx="588351" cy="655459"/>
          </a:xfrm>
          <a:prstGeom prst="straightConnector1">
            <a:avLst/>
          </a:prstGeom>
          <a:solidFill>
            <a:srgbClr val="4F81BD"/>
          </a:solidFill>
          <a:ln w="190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ash"/>
            <a:round/>
            <a:headEnd type="none" w="med" len="med"/>
            <a:tailEnd type="arrow"/>
          </a:ln>
          <a:effectLst/>
        </p:spPr>
      </p:cxnSp>
      <p:sp>
        <p:nvSpPr>
          <p:cNvPr id="98" name="TextBox 97"/>
          <p:cNvSpPr txBox="1"/>
          <p:nvPr/>
        </p:nvSpPr>
        <p:spPr>
          <a:xfrm>
            <a:off x="3952400" y="1524001"/>
            <a:ext cx="39046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prstClr val="black">
                    <a:lumMod val="65000"/>
                    <a:lumOff val="35000"/>
                  </a:prstClr>
                </a:solidFill>
                <a:ea typeface="Verdana"/>
              </a:rPr>
              <a:t>R10/11/12 TR 23.839 </a:t>
            </a:r>
            <a:r>
              <a:rPr lang="en-US" sz="1100" b="1" dirty="0">
                <a:solidFill>
                  <a:prstClr val="black">
                    <a:lumMod val="65000"/>
                    <a:lumOff val="35000"/>
                  </a:prstClr>
                </a:solidFill>
                <a:ea typeface="Verdana"/>
              </a:rPr>
              <a:t>(Support of BBF Interworking)</a:t>
            </a:r>
          </a:p>
        </p:txBody>
      </p:sp>
      <p:cxnSp>
        <p:nvCxnSpPr>
          <p:cNvPr id="99" name="Straight Arrow Connector 98"/>
          <p:cNvCxnSpPr/>
          <p:nvPr/>
        </p:nvCxnSpPr>
        <p:spPr bwMode="auto">
          <a:xfrm flipV="1">
            <a:off x="3446201" y="2086861"/>
            <a:ext cx="723399" cy="481762"/>
          </a:xfrm>
          <a:prstGeom prst="straightConnector1">
            <a:avLst/>
          </a:prstGeom>
          <a:solidFill>
            <a:srgbClr val="4F81BD"/>
          </a:solidFill>
          <a:ln w="190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ash"/>
            <a:round/>
            <a:headEnd type="none" w="med" len="med"/>
            <a:tailEnd type="arrow"/>
          </a:ln>
          <a:effectLst/>
        </p:spPr>
      </p:cxnSp>
      <p:sp>
        <p:nvSpPr>
          <p:cNvPr id="100" name="TextBox 99"/>
          <p:cNvSpPr txBox="1"/>
          <p:nvPr/>
        </p:nvSpPr>
        <p:spPr>
          <a:xfrm>
            <a:off x="4149585" y="1809863"/>
            <a:ext cx="39046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prstClr val="black">
                    <a:lumMod val="65000"/>
                    <a:lumOff val="35000"/>
                  </a:prstClr>
                </a:solidFill>
                <a:ea typeface="Verdana"/>
              </a:rPr>
              <a:t>R11/12 TR 23.852 </a:t>
            </a:r>
            <a:r>
              <a:rPr lang="en-US" sz="1100" b="1" dirty="0">
                <a:solidFill>
                  <a:prstClr val="black">
                    <a:lumMod val="65000"/>
                    <a:lumOff val="35000"/>
                  </a:prstClr>
                </a:solidFill>
                <a:ea typeface="Verdana"/>
              </a:rPr>
              <a:t>(S2a Mobility - SaMOG)</a:t>
            </a:r>
          </a:p>
        </p:txBody>
      </p:sp>
      <p:cxnSp>
        <p:nvCxnSpPr>
          <p:cNvPr id="101" name="Straight Arrow Connector 100"/>
          <p:cNvCxnSpPr>
            <a:endCxn id="102" idx="1"/>
          </p:cNvCxnSpPr>
          <p:nvPr/>
        </p:nvCxnSpPr>
        <p:spPr bwMode="auto">
          <a:xfrm flipV="1">
            <a:off x="3446200" y="2244154"/>
            <a:ext cx="811422" cy="455277"/>
          </a:xfrm>
          <a:prstGeom prst="straightConnector1">
            <a:avLst/>
          </a:prstGeom>
          <a:solidFill>
            <a:srgbClr val="4F81BD"/>
          </a:solidFill>
          <a:ln w="190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ash"/>
            <a:round/>
            <a:headEnd type="none" w="med" len="med"/>
            <a:tailEnd type="arrow"/>
          </a:ln>
          <a:effectLst/>
        </p:spPr>
      </p:cxnSp>
      <p:sp>
        <p:nvSpPr>
          <p:cNvPr id="102" name="TextBox 101"/>
          <p:cNvSpPr txBox="1"/>
          <p:nvPr/>
        </p:nvSpPr>
        <p:spPr>
          <a:xfrm>
            <a:off x="4257622" y="2105654"/>
            <a:ext cx="4220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3">
                    <a:lumMod val="75000"/>
                  </a:schemeClr>
                </a:solidFill>
                <a:ea typeface="Verdana"/>
              </a:rPr>
              <a:t>R11/12 TS 23.139 </a:t>
            </a:r>
            <a:r>
              <a:rPr lang="en-US" sz="1100" b="1" dirty="0">
                <a:solidFill>
                  <a:schemeClr val="accent3">
                    <a:lumMod val="75000"/>
                  </a:schemeClr>
                </a:solidFill>
                <a:ea typeface="Verdana"/>
              </a:rPr>
              <a:t>(Fix. Broadband Access Ntw Interworking)</a:t>
            </a:r>
          </a:p>
        </p:txBody>
      </p:sp>
      <p:cxnSp>
        <p:nvCxnSpPr>
          <p:cNvPr id="103" name="Straight Arrow Connector 102"/>
          <p:cNvCxnSpPr>
            <a:endCxn id="104" idx="1"/>
          </p:cNvCxnSpPr>
          <p:nvPr/>
        </p:nvCxnSpPr>
        <p:spPr bwMode="auto">
          <a:xfrm flipV="1">
            <a:off x="3495018" y="2569443"/>
            <a:ext cx="833253" cy="260790"/>
          </a:xfrm>
          <a:prstGeom prst="straightConnector1">
            <a:avLst/>
          </a:prstGeom>
          <a:solidFill>
            <a:srgbClr val="4F81BD"/>
          </a:solidFill>
          <a:ln w="190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ash"/>
            <a:round/>
            <a:headEnd type="none" w="med" len="med"/>
            <a:tailEnd type="arrow"/>
          </a:ln>
          <a:effectLst/>
        </p:spPr>
      </p:cxnSp>
      <p:sp>
        <p:nvSpPr>
          <p:cNvPr id="104" name="TextBox 103"/>
          <p:cNvSpPr txBox="1"/>
          <p:nvPr/>
        </p:nvSpPr>
        <p:spPr>
          <a:xfrm>
            <a:off x="4328270" y="2430944"/>
            <a:ext cx="46633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prstClr val="black">
                    <a:lumMod val="65000"/>
                    <a:lumOff val="35000"/>
                  </a:prstClr>
                </a:solidFill>
                <a:ea typeface="Verdana"/>
              </a:rPr>
              <a:t>R12 TR 23.896 </a:t>
            </a:r>
            <a:r>
              <a:rPr lang="en-US" sz="1100" b="1" dirty="0">
                <a:solidFill>
                  <a:prstClr val="black">
                    <a:lumMod val="65000"/>
                    <a:lumOff val="35000"/>
                  </a:prstClr>
                </a:solidFill>
                <a:ea typeface="Verdana"/>
              </a:rPr>
              <a:t>(Support for Fix. Broadband Access Network Convergence)</a:t>
            </a:r>
            <a:endParaRPr lang="en-US" sz="1200" b="1" dirty="0">
              <a:solidFill>
                <a:prstClr val="black">
                  <a:lumMod val="65000"/>
                  <a:lumOff val="35000"/>
                </a:prstClr>
              </a:solidFill>
              <a:ea typeface="Verdana"/>
            </a:endParaRPr>
          </a:p>
        </p:txBody>
      </p:sp>
      <p:cxnSp>
        <p:nvCxnSpPr>
          <p:cNvPr id="105" name="Straight Connector 104"/>
          <p:cNvCxnSpPr/>
          <p:nvPr/>
        </p:nvCxnSpPr>
        <p:spPr bwMode="auto">
          <a:xfrm>
            <a:off x="3801969" y="4717117"/>
            <a:ext cx="0" cy="400050"/>
          </a:xfrm>
          <a:prstGeom prst="line">
            <a:avLst/>
          </a:prstGeom>
          <a:solidFill>
            <a:srgbClr val="4F81BD"/>
          </a:solidFill>
          <a:ln w="38100" cap="flat" cmpd="sng" algn="ctr">
            <a:solidFill>
              <a:srgbClr val="9BBB59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6" name="TextBox 105"/>
          <p:cNvSpPr txBox="1"/>
          <p:nvPr/>
        </p:nvSpPr>
        <p:spPr>
          <a:xfrm>
            <a:off x="3102094" y="3934401"/>
            <a:ext cx="141732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9BBB59">
                    <a:lumMod val="50000"/>
                  </a:srgbClr>
                </a:solidFill>
                <a:ea typeface="Verdana"/>
              </a:rPr>
              <a:t>TR-203</a:t>
            </a:r>
          </a:p>
          <a:p>
            <a:pPr algn="ctr"/>
            <a:r>
              <a:rPr lang="en-US" sz="800" b="1" dirty="0">
                <a:solidFill>
                  <a:srgbClr val="9BBB59">
                    <a:lumMod val="50000"/>
                  </a:srgbClr>
                </a:solidFill>
                <a:ea typeface="Verdana"/>
              </a:rPr>
              <a:t>Interworking </a:t>
            </a:r>
          </a:p>
          <a:p>
            <a:pPr algn="ctr"/>
            <a:r>
              <a:rPr lang="en-US" sz="800" b="1" dirty="0">
                <a:solidFill>
                  <a:srgbClr val="9BBB59">
                    <a:lumMod val="50000"/>
                  </a:srgbClr>
                </a:solidFill>
                <a:ea typeface="Verdana"/>
              </a:rPr>
              <a:t>between </a:t>
            </a:r>
          </a:p>
          <a:p>
            <a:pPr algn="ctr"/>
            <a:r>
              <a:rPr lang="en-US" sz="800" b="1" dirty="0">
                <a:solidFill>
                  <a:srgbClr val="9BBB59">
                    <a:lumMod val="50000"/>
                  </a:srgbClr>
                </a:solidFill>
                <a:ea typeface="Verdana"/>
              </a:rPr>
              <a:t>Fixed and </a:t>
            </a:r>
          </a:p>
          <a:p>
            <a:pPr algn="ctr"/>
            <a:r>
              <a:rPr lang="en-US" sz="800" b="1" dirty="0">
                <a:solidFill>
                  <a:srgbClr val="9BBB59">
                    <a:lumMod val="50000"/>
                  </a:srgbClr>
                </a:solidFill>
                <a:ea typeface="Verdana"/>
              </a:rPr>
              <a:t>3GPP Networks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3505201" y="513552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9BBB59">
                    <a:lumMod val="75000"/>
                  </a:srgbClr>
                </a:solidFill>
                <a:ea typeface="Verdana"/>
              </a:rPr>
              <a:t>2012</a:t>
            </a:r>
          </a:p>
        </p:txBody>
      </p:sp>
      <p:cxnSp>
        <p:nvCxnSpPr>
          <p:cNvPr id="108" name="Straight Connector 107"/>
          <p:cNvCxnSpPr/>
          <p:nvPr/>
        </p:nvCxnSpPr>
        <p:spPr bwMode="auto">
          <a:xfrm>
            <a:off x="2994856" y="4717118"/>
            <a:ext cx="0" cy="400050"/>
          </a:xfrm>
          <a:prstGeom prst="line">
            <a:avLst/>
          </a:prstGeom>
          <a:solidFill>
            <a:srgbClr val="4F81BD"/>
          </a:solidFill>
          <a:ln w="38100" cap="flat" cmpd="sng" algn="ctr">
            <a:solidFill>
              <a:sysClr val="window" lastClr="FFFFFF">
                <a:lumMod val="75000"/>
              </a:sys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9" name="TextBox 108"/>
          <p:cNvSpPr txBox="1"/>
          <p:nvPr/>
        </p:nvSpPr>
        <p:spPr>
          <a:xfrm>
            <a:off x="2263894" y="3934401"/>
            <a:ext cx="141732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prstClr val="black">
                    <a:lumMod val="60000"/>
                    <a:lumOff val="40000"/>
                  </a:prstClr>
                </a:solidFill>
                <a:ea typeface="Verdana"/>
              </a:rPr>
              <a:t>TR-134</a:t>
            </a:r>
          </a:p>
          <a:p>
            <a:pPr algn="ctr"/>
            <a:r>
              <a:rPr lang="en-US" sz="900" b="1" dirty="0">
                <a:solidFill>
                  <a:prstClr val="black">
                    <a:lumMod val="60000"/>
                    <a:lumOff val="40000"/>
                  </a:prstClr>
                </a:solidFill>
                <a:ea typeface="Verdana"/>
              </a:rPr>
              <a:t>Broadband Policy   Control Framework (BPCF)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2681449" y="513552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prstClr val="white">
                    <a:lumMod val="65000"/>
                  </a:prstClr>
                </a:solidFill>
                <a:ea typeface="Verdana"/>
              </a:rPr>
              <a:t>2012</a:t>
            </a:r>
          </a:p>
        </p:txBody>
      </p:sp>
      <p:cxnSp>
        <p:nvCxnSpPr>
          <p:cNvPr id="111" name="Straight Connector 110"/>
          <p:cNvCxnSpPr/>
          <p:nvPr/>
        </p:nvCxnSpPr>
        <p:spPr bwMode="auto">
          <a:xfrm>
            <a:off x="4852018" y="4717116"/>
            <a:ext cx="0" cy="400050"/>
          </a:xfrm>
          <a:prstGeom prst="line">
            <a:avLst/>
          </a:prstGeom>
          <a:solidFill>
            <a:srgbClr val="4F81BD"/>
          </a:solidFill>
          <a:ln w="38100" cap="flat" cmpd="sng" algn="ctr">
            <a:solidFill>
              <a:srgbClr val="9BBB59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2" name="TextBox 111"/>
          <p:cNvSpPr txBox="1"/>
          <p:nvPr/>
        </p:nvSpPr>
        <p:spPr>
          <a:xfrm>
            <a:off x="4143358" y="3850858"/>
            <a:ext cx="1417320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9BBB59">
                    <a:lumMod val="50000"/>
                  </a:srgbClr>
                </a:solidFill>
                <a:ea typeface="Verdana"/>
              </a:rPr>
              <a:t>TR-291</a:t>
            </a:r>
          </a:p>
          <a:p>
            <a:pPr algn="ctr"/>
            <a:r>
              <a:rPr lang="en-US" sz="900" b="1" dirty="0">
                <a:solidFill>
                  <a:srgbClr val="9BBB59">
                    <a:lumMod val="50000"/>
                  </a:srgbClr>
                </a:solidFill>
                <a:ea typeface="Verdana"/>
              </a:rPr>
              <a:t>Nodal Req. for Interworking between Fixed and 3GPP</a:t>
            </a:r>
          </a:p>
          <a:p>
            <a:pPr algn="ctr"/>
            <a:r>
              <a:rPr lang="es-ES_tradnl" sz="900" b="1" dirty="0">
                <a:solidFill>
                  <a:srgbClr val="9BBB59">
                    <a:lumMod val="50000"/>
                  </a:srgbClr>
                </a:solidFill>
                <a:ea typeface="Verdana"/>
              </a:rPr>
              <a:t>(Release 11)</a:t>
            </a:r>
            <a:endParaRPr lang="en-US" sz="900" b="1" dirty="0">
              <a:solidFill>
                <a:srgbClr val="9BBB59">
                  <a:lumMod val="50000"/>
                </a:srgbClr>
              </a:solidFill>
              <a:ea typeface="Verdana"/>
            </a:endParaRPr>
          </a:p>
          <a:p>
            <a:pPr algn="ctr"/>
            <a:endParaRPr lang="en-US" sz="900" b="1" dirty="0">
              <a:solidFill>
                <a:srgbClr val="9BBB59">
                  <a:lumMod val="50000"/>
                </a:srgbClr>
              </a:solidFill>
              <a:ea typeface="Verdana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117884" y="5135522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9BBB59">
                    <a:lumMod val="75000"/>
                  </a:srgbClr>
                </a:solidFill>
                <a:ea typeface="Verdana"/>
              </a:rPr>
              <a:t>2014</a:t>
            </a:r>
          </a:p>
        </p:txBody>
      </p:sp>
      <p:cxnSp>
        <p:nvCxnSpPr>
          <p:cNvPr id="114" name="Straight Connector 113"/>
          <p:cNvCxnSpPr/>
          <p:nvPr/>
        </p:nvCxnSpPr>
        <p:spPr bwMode="auto">
          <a:xfrm>
            <a:off x="6025498" y="4717116"/>
            <a:ext cx="0" cy="400050"/>
          </a:xfrm>
          <a:prstGeom prst="line">
            <a:avLst/>
          </a:prstGeom>
          <a:solidFill>
            <a:srgbClr val="4F81BD"/>
          </a:solidFill>
          <a:ln w="38100" cap="flat" cmpd="sng" algn="ctr">
            <a:solidFill>
              <a:srgbClr val="9BBB59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5" name="TextBox 114"/>
          <p:cNvSpPr txBox="1"/>
          <p:nvPr/>
        </p:nvSpPr>
        <p:spPr>
          <a:xfrm>
            <a:off x="5316838" y="3850859"/>
            <a:ext cx="141732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9BBB59">
                    <a:lumMod val="50000"/>
                  </a:srgbClr>
                </a:solidFill>
                <a:ea typeface="Verdana"/>
              </a:rPr>
              <a:t>TR-300</a:t>
            </a:r>
          </a:p>
          <a:p>
            <a:pPr algn="ctr"/>
            <a:r>
              <a:rPr lang="en-US" sz="900" b="1" dirty="0">
                <a:solidFill>
                  <a:srgbClr val="9BBB59">
                    <a:lumMod val="50000"/>
                  </a:srgbClr>
                </a:solidFill>
                <a:ea typeface="Verdana"/>
              </a:rPr>
              <a:t>Nodal Req. for Converged Policy Management</a:t>
            </a:r>
          </a:p>
          <a:p>
            <a:pPr algn="ctr"/>
            <a:r>
              <a:rPr lang="es-ES_tradnl" sz="900" b="1" dirty="0">
                <a:solidFill>
                  <a:srgbClr val="9BBB59">
                    <a:lumMod val="50000"/>
                  </a:srgbClr>
                </a:solidFill>
                <a:ea typeface="Verdana"/>
              </a:rPr>
              <a:t>(Release 12)</a:t>
            </a:r>
            <a:endParaRPr lang="en-US" sz="900" b="1" dirty="0">
              <a:solidFill>
                <a:srgbClr val="9BBB59">
                  <a:lumMod val="50000"/>
                </a:srgbClr>
              </a:solidFill>
              <a:ea typeface="Verdana"/>
            </a:endParaRPr>
          </a:p>
        </p:txBody>
      </p:sp>
      <p:sp>
        <p:nvSpPr>
          <p:cNvPr id="117" name="Arc 116"/>
          <p:cNvSpPr/>
          <p:nvPr/>
        </p:nvSpPr>
        <p:spPr>
          <a:xfrm rot="15783042">
            <a:off x="1620514" y="3135740"/>
            <a:ext cx="1820941" cy="1003673"/>
          </a:xfrm>
          <a:prstGeom prst="arc">
            <a:avLst>
              <a:gd name="adj1" fmla="val 15246110"/>
              <a:gd name="adj2" fmla="val 21099837"/>
            </a:avLst>
          </a:prstGeom>
          <a:noFill/>
          <a:ln w="19050" cap="flat" cmpd="sng" algn="ctr">
            <a:solidFill>
              <a:schemeClr val="accent5">
                <a:lumMod val="75000"/>
              </a:schemeClr>
            </a:solidFill>
            <a:prstDash val="dash"/>
            <a:headEnd type="none" w="med" len="med"/>
            <a:tailEnd type="triangle" w="med" len="me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ln>
                <a:solidFill>
                  <a:srgbClr val="002B62"/>
                </a:solidFill>
              </a:ln>
              <a:solidFill>
                <a:prstClr val="black"/>
              </a:solidFill>
              <a:ea typeface="Verdana"/>
            </a:endParaRPr>
          </a:p>
        </p:txBody>
      </p:sp>
      <p:sp>
        <p:nvSpPr>
          <p:cNvPr id="118" name="Arc 117"/>
          <p:cNvSpPr/>
          <p:nvPr/>
        </p:nvSpPr>
        <p:spPr>
          <a:xfrm>
            <a:off x="5921495" y="3362030"/>
            <a:ext cx="1596831" cy="1839430"/>
          </a:xfrm>
          <a:prstGeom prst="arc">
            <a:avLst>
              <a:gd name="adj1" fmla="val 14270884"/>
              <a:gd name="adj2" fmla="val 18260497"/>
            </a:avLst>
          </a:prstGeom>
          <a:noFill/>
          <a:ln w="38100" cap="flat" cmpd="sng" algn="ctr">
            <a:solidFill>
              <a:schemeClr val="accent3">
                <a:lumMod val="75000"/>
              </a:schemeClr>
            </a:solidFill>
            <a:prstDash val="solid"/>
            <a:headEnd type="none" w="med" len="med"/>
            <a:tailEnd type="arrow" w="med" len="me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prstClr val="black"/>
              </a:solidFill>
              <a:ea typeface="Verdana"/>
            </a:endParaRPr>
          </a:p>
        </p:txBody>
      </p:sp>
      <p:cxnSp>
        <p:nvCxnSpPr>
          <p:cNvPr id="119" name="Straight Connector 118"/>
          <p:cNvCxnSpPr/>
          <p:nvPr/>
        </p:nvCxnSpPr>
        <p:spPr bwMode="auto">
          <a:xfrm>
            <a:off x="7381800" y="4732218"/>
            <a:ext cx="0" cy="400050"/>
          </a:xfrm>
          <a:prstGeom prst="line">
            <a:avLst/>
          </a:prstGeom>
          <a:solidFill>
            <a:srgbClr val="4F81BD"/>
          </a:solidFill>
          <a:ln w="38100" cap="flat" cmpd="sng" algn="ctr">
            <a:solidFill>
              <a:srgbClr val="9BBB59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0" name="TextBox 119"/>
          <p:cNvSpPr txBox="1"/>
          <p:nvPr/>
        </p:nvSpPr>
        <p:spPr>
          <a:xfrm>
            <a:off x="6667789" y="3865961"/>
            <a:ext cx="1417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9BBB59">
                    <a:lumMod val="50000"/>
                  </a:srgbClr>
                </a:solidFill>
                <a:ea typeface="Verdana"/>
              </a:rPr>
              <a:t>TR-348</a:t>
            </a:r>
          </a:p>
          <a:p>
            <a:pPr algn="ctr"/>
            <a:r>
              <a:rPr lang="en-US" sz="900" b="1" dirty="0">
                <a:solidFill>
                  <a:srgbClr val="9BBB59">
                    <a:lumMod val="50000"/>
                  </a:srgbClr>
                </a:solidFill>
                <a:ea typeface="Verdana"/>
              </a:rPr>
              <a:t>Hybrid Access for Broadband Networks</a:t>
            </a:r>
          </a:p>
        </p:txBody>
      </p:sp>
      <p:cxnSp>
        <p:nvCxnSpPr>
          <p:cNvPr id="122" name="Straight Connector 121"/>
          <p:cNvCxnSpPr/>
          <p:nvPr/>
        </p:nvCxnSpPr>
        <p:spPr bwMode="auto">
          <a:xfrm>
            <a:off x="8372400" y="4732217"/>
            <a:ext cx="0" cy="400050"/>
          </a:xfrm>
          <a:prstGeom prst="line">
            <a:avLst/>
          </a:prstGeom>
          <a:solidFill>
            <a:srgbClr val="4F81BD"/>
          </a:solidFill>
          <a:ln w="38100" cap="flat" cmpd="sng" algn="ctr">
            <a:solidFill>
              <a:srgbClr val="9BBB59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3" name="TextBox 122"/>
          <p:cNvSpPr txBox="1"/>
          <p:nvPr/>
        </p:nvSpPr>
        <p:spPr>
          <a:xfrm>
            <a:off x="7658389" y="3865960"/>
            <a:ext cx="1417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9BBB59">
                    <a:lumMod val="50000"/>
                  </a:srgbClr>
                </a:solidFill>
                <a:ea typeface="Verdana"/>
              </a:rPr>
              <a:t>SD-357</a:t>
            </a:r>
          </a:p>
          <a:p>
            <a:pPr algn="ctr"/>
            <a:r>
              <a:rPr lang="en-US" sz="900" b="1" dirty="0">
                <a:solidFill>
                  <a:srgbClr val="9BBB59">
                    <a:lumMod val="50000"/>
                  </a:srgbClr>
                </a:solidFill>
                <a:ea typeface="Verdana"/>
              </a:rPr>
              <a:t>Combined 3GPP            and BBF Functions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7565437" y="5135524"/>
            <a:ext cx="5501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9BBB59">
                    <a:lumMod val="75000"/>
                  </a:srgbClr>
                </a:solidFill>
                <a:ea typeface="Verdana"/>
              </a:rPr>
              <a:t>2016</a:t>
            </a:r>
          </a:p>
        </p:txBody>
      </p:sp>
      <p:sp>
        <p:nvSpPr>
          <p:cNvPr id="125" name="Arc 124"/>
          <p:cNvSpPr/>
          <p:nvPr/>
        </p:nvSpPr>
        <p:spPr>
          <a:xfrm rot="20916488">
            <a:off x="3799728" y="3240743"/>
            <a:ext cx="1596831" cy="2388281"/>
          </a:xfrm>
          <a:prstGeom prst="arc">
            <a:avLst>
              <a:gd name="adj1" fmla="val 13523221"/>
              <a:gd name="adj2" fmla="val 18331151"/>
            </a:avLst>
          </a:prstGeom>
          <a:noFill/>
          <a:ln w="38100" cap="flat" cmpd="sng" algn="ctr">
            <a:solidFill>
              <a:schemeClr val="accent3">
                <a:lumMod val="75000"/>
              </a:schemeClr>
            </a:solidFill>
            <a:prstDash val="solid"/>
            <a:headEnd type="none" w="med" len="med"/>
            <a:tailEnd type="arrow" w="med" len="me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prstClr val="black"/>
              </a:solidFill>
              <a:ea typeface="Verdana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4419600" y="2667001"/>
            <a:ext cx="46633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>
                <a:solidFill>
                  <a:schemeClr val="accent3">
                    <a:lumMod val="75000"/>
                  </a:schemeClr>
                </a:solidFill>
                <a:ea typeface="Verdana"/>
              </a:rPr>
              <a:t>Several TSs updated (e.g. TS 23.203)</a:t>
            </a:r>
          </a:p>
        </p:txBody>
      </p:sp>
      <p:cxnSp>
        <p:nvCxnSpPr>
          <p:cNvPr id="146" name="Straight Arrow Connector 145"/>
          <p:cNvCxnSpPr>
            <a:endCxn id="145" idx="1"/>
          </p:cNvCxnSpPr>
          <p:nvPr/>
        </p:nvCxnSpPr>
        <p:spPr bwMode="auto">
          <a:xfrm flipV="1">
            <a:off x="3495018" y="2805501"/>
            <a:ext cx="924583" cy="138499"/>
          </a:xfrm>
          <a:prstGeom prst="straightConnector1">
            <a:avLst/>
          </a:prstGeom>
          <a:solidFill>
            <a:srgbClr val="4F81BD"/>
          </a:solidFill>
          <a:ln w="19050" cap="flat" cmpd="sng" algn="ctr">
            <a:solidFill>
              <a:schemeClr val="accent3">
                <a:lumMod val="75000"/>
              </a:schemeClr>
            </a:solidFill>
            <a:prstDash val="sysDash"/>
            <a:round/>
            <a:headEnd type="none" w="med" len="med"/>
            <a:tailEnd type="arrow"/>
          </a:ln>
          <a:effectLst/>
        </p:spPr>
      </p:cxnSp>
      <p:cxnSp>
        <p:nvCxnSpPr>
          <p:cNvPr id="151" name="Straight Connector 150"/>
          <p:cNvCxnSpPr/>
          <p:nvPr/>
        </p:nvCxnSpPr>
        <p:spPr bwMode="auto">
          <a:xfrm>
            <a:off x="9561585" y="4726294"/>
            <a:ext cx="0" cy="400050"/>
          </a:xfrm>
          <a:prstGeom prst="line">
            <a:avLst/>
          </a:prstGeom>
          <a:solidFill>
            <a:srgbClr val="4F81BD"/>
          </a:solidFill>
          <a:ln w="38100" cap="flat" cmpd="sng" algn="ctr">
            <a:solidFill>
              <a:srgbClr val="9BBB59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3" name="Straight Connector 152"/>
          <p:cNvCxnSpPr/>
          <p:nvPr/>
        </p:nvCxnSpPr>
        <p:spPr bwMode="auto">
          <a:xfrm>
            <a:off x="10552185" y="4726293"/>
            <a:ext cx="0" cy="400050"/>
          </a:xfrm>
          <a:prstGeom prst="line">
            <a:avLst/>
          </a:prstGeom>
          <a:solidFill>
            <a:srgbClr val="4F81BD"/>
          </a:solidFill>
          <a:ln w="38100" cap="flat" cmpd="sng" algn="ctr">
            <a:solidFill>
              <a:srgbClr val="9BBB59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6" name="Arc 155"/>
          <p:cNvSpPr/>
          <p:nvPr/>
        </p:nvSpPr>
        <p:spPr>
          <a:xfrm>
            <a:off x="8119162" y="3307072"/>
            <a:ext cx="1596831" cy="1839430"/>
          </a:xfrm>
          <a:prstGeom prst="arc">
            <a:avLst>
              <a:gd name="adj1" fmla="val 14270884"/>
              <a:gd name="adj2" fmla="val 18260497"/>
            </a:avLst>
          </a:prstGeom>
          <a:noFill/>
          <a:ln w="38100" cap="flat" cmpd="sng" algn="ctr">
            <a:solidFill>
              <a:schemeClr val="accent3">
                <a:lumMod val="75000"/>
              </a:schemeClr>
            </a:solidFill>
            <a:prstDash val="solid"/>
            <a:headEnd type="none" w="med" len="med"/>
            <a:tailEnd type="arrow" w="med" len="me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prstClr val="black"/>
              </a:solidFill>
              <a:ea typeface="Verdana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4622108" y="3049656"/>
            <a:ext cx="10459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rgbClr val="9BBB59">
                    <a:lumMod val="75000"/>
                  </a:srgbClr>
                </a:solidFill>
                <a:ea typeface="Verdana"/>
              </a:rPr>
              <a:t>baseline for…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6794587" y="3085032"/>
            <a:ext cx="10459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rgbClr val="9BBB59">
                    <a:lumMod val="75000"/>
                  </a:srgbClr>
                </a:solidFill>
                <a:ea typeface="Verdana"/>
              </a:rPr>
              <a:t>baseline for…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8814354" y="3049655"/>
            <a:ext cx="10459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rgbClr val="9BBB59">
                    <a:lumMod val="75000"/>
                  </a:srgbClr>
                </a:solidFill>
                <a:ea typeface="Verdana"/>
              </a:rPr>
              <a:t>baseline for…</a:t>
            </a:r>
          </a:p>
        </p:txBody>
      </p:sp>
    </p:spTree>
    <p:extLst>
      <p:ext uri="{BB962C8B-B14F-4D97-AF65-F5344CB8AC3E}">
        <p14:creationId xmlns:p14="http://schemas.microsoft.com/office/powerpoint/2010/main" xmlns="" val="1792429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Cases: Increased User Experience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1" y="1079788"/>
            <a:ext cx="5640940" cy="5439850"/>
          </a:xfrm>
        </p:spPr>
        <p:txBody>
          <a:bodyPr/>
          <a:lstStyle/>
          <a:p>
            <a:endParaRPr lang="en-US" sz="2400" dirty="0"/>
          </a:p>
          <a:p>
            <a:r>
              <a:rPr lang="en-US" sz="2400" dirty="0"/>
              <a:t>The </a:t>
            </a: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TR-203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2400" dirty="0"/>
              <a:t>and the </a:t>
            </a: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TR-300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2400" dirty="0"/>
              <a:t>define a set of use cases that motivated the work done so far:</a:t>
            </a:r>
          </a:p>
          <a:p>
            <a:endParaRPr lang="en-US" sz="2400" dirty="0"/>
          </a:p>
          <a:p>
            <a:pPr lvl="1"/>
            <a:r>
              <a:rPr lang="en-US" dirty="0"/>
              <a:t>Shared Data Plans</a:t>
            </a:r>
          </a:p>
          <a:p>
            <a:pPr lvl="1"/>
            <a:r>
              <a:rPr lang="en-US" dirty="0"/>
              <a:t>Seamless Multimedia                 Policy &amp; Charging</a:t>
            </a:r>
          </a:p>
          <a:p>
            <a:pPr lvl="1"/>
            <a:r>
              <a:rPr lang="en-US" dirty="0"/>
              <a:t>Security and Parental Control</a:t>
            </a:r>
          </a:p>
          <a:p>
            <a:pPr lvl="1"/>
            <a:r>
              <a:rPr lang="en-US" dirty="0"/>
              <a:t>Dual Connectivity                      (Hybrid Access)</a:t>
            </a:r>
          </a:p>
          <a:p>
            <a:pPr lvl="1"/>
            <a:endParaRPr lang="en-US" sz="2000" dirty="0"/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6239372" y="3776281"/>
            <a:ext cx="4657229" cy="4130"/>
          </a:xfrm>
          <a:prstGeom prst="line">
            <a:avLst/>
          </a:prstGeom>
          <a:noFill/>
          <a:ln w="28575" cap="flat" cmpd="sng" algn="ctr">
            <a:solidFill>
              <a:schemeClr val="accent3">
                <a:lumMod val="50000"/>
              </a:schemeClr>
            </a:solidFill>
            <a:prstDash val="solid"/>
          </a:ln>
          <a:effectLst/>
        </p:spPr>
      </p:cxnSp>
      <p:cxnSp>
        <p:nvCxnSpPr>
          <p:cNvPr id="32" name="Straight Connector 31"/>
          <p:cNvCxnSpPr/>
          <p:nvPr/>
        </p:nvCxnSpPr>
        <p:spPr>
          <a:xfrm flipH="1" flipV="1">
            <a:off x="8607476" y="1371600"/>
            <a:ext cx="4446" cy="4655644"/>
          </a:xfrm>
          <a:prstGeom prst="line">
            <a:avLst/>
          </a:prstGeom>
          <a:noFill/>
          <a:ln w="28575" cap="flat" cmpd="sng" algn="ctr">
            <a:solidFill>
              <a:schemeClr val="accent3">
                <a:lumMod val="50000"/>
              </a:schemeClr>
            </a:solidFill>
            <a:prstDash val="solid"/>
          </a:ln>
          <a:effectLst/>
        </p:spPr>
      </p:cxnSp>
      <p:sp>
        <p:nvSpPr>
          <p:cNvPr id="34" name="Quad Arrow Callout 33"/>
          <p:cNvSpPr/>
          <p:nvPr/>
        </p:nvSpPr>
        <p:spPr>
          <a:xfrm>
            <a:off x="6979192" y="2198917"/>
            <a:ext cx="893859" cy="780076"/>
          </a:xfrm>
          <a:prstGeom prst="quadArrowCallout">
            <a:avLst/>
          </a:prstGeom>
          <a:solidFill>
            <a:sysClr val="window" lastClr="FFFFFF"/>
          </a:solidFill>
          <a:ln w="25400" cap="flat" cmpd="sng" algn="ctr">
            <a:solidFill>
              <a:schemeClr val="accent3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ES_tradnl" b="1" kern="0" dirty="0">
                <a:solidFill>
                  <a:schemeClr val="accent3">
                    <a:lumMod val="50000"/>
                  </a:schemeClr>
                </a:solidFill>
                <a:ea typeface="Verdana"/>
              </a:rPr>
              <a:t>$</a:t>
            </a:r>
            <a:endParaRPr lang="en-US" b="1" kern="0" dirty="0">
              <a:solidFill>
                <a:schemeClr val="accent3">
                  <a:lumMod val="50000"/>
                </a:schemeClr>
              </a:solidFill>
              <a:ea typeface="Verdana"/>
            </a:endParaRPr>
          </a:p>
        </p:txBody>
      </p:sp>
      <p:pic>
        <p:nvPicPr>
          <p:cNvPr id="35" name="Picture 3" descr="C:\Users\efillei\Documents\Innovation, Writing &amp; IPR\Writing\IEEE ComMag\Author Center\IEEE_ComMag_FMC\presentation\iphon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66043" y="2274396"/>
            <a:ext cx="316715" cy="60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C:\Users\efillei\Documents\Innovation, Writing &amp; IPR\Writing\IEEE ComMag\Author Center\IEEE_ComMag_FMC\presentation\ipa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65982" y="2274395"/>
            <a:ext cx="527449" cy="69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C:\Users\efillei\Documents\Innovation, Writing &amp; IPR\Writing\IEEE ComMag\Author Center\IEEE_ComMag_FMC\presentation\ads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1098" y="3101424"/>
            <a:ext cx="970041" cy="503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7" descr="C:\Users\efillei\Documents\Innovation, Writing &amp; IPR\Writing\IEEE ComMag\Author Center\IEEE_ComMag_FMC\presentation\wifi_zon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65528" y="1519606"/>
            <a:ext cx="721181" cy="584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2" descr="C:\Users\efillei\Documents\Innovation, Writing &amp; IPR\Writing\IEEE ComMag\Author Center\IEEE_ComMag_FMC\presentation\kid_cellphon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50542" y="5151798"/>
            <a:ext cx="586141" cy="77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Left-Right Arrow Callout 40"/>
          <p:cNvSpPr/>
          <p:nvPr/>
        </p:nvSpPr>
        <p:spPr>
          <a:xfrm rot="18900892">
            <a:off x="6701146" y="4669865"/>
            <a:ext cx="1004435" cy="548835"/>
          </a:xfrm>
          <a:prstGeom prst="leftRightArrowCallout">
            <a:avLst/>
          </a:prstGeom>
          <a:solidFill>
            <a:sysClr val="window" lastClr="FFFFFF"/>
          </a:solidFill>
          <a:ln w="25400" cap="flat" cmpd="sng" algn="ctr">
            <a:solidFill>
              <a:schemeClr val="accent3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prstClr val="black"/>
              </a:solidFill>
              <a:ea typeface="Verdana"/>
            </a:endParaRPr>
          </a:p>
        </p:txBody>
      </p:sp>
      <p:pic>
        <p:nvPicPr>
          <p:cNvPr id="42" name="Picture 11" descr="C:\Users\efillei\Documents\Innovation, Writing &amp; IPR\Writing\IEEE ComMag\Author Center\IEEE_ComMag_FMC\presentation\parental_contro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6424" y="4778961"/>
            <a:ext cx="313876" cy="330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3" descr="C:\Users\efillei\Documents\Innovation, Writing &amp; IPR\Writing\IEEE ComMag\Author Center\IEEE_ComMag_FMC\presentation\kid_computer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4370" y="4001039"/>
            <a:ext cx="968515" cy="488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9" descr="C:\Users\efillei\Documents\Innovation, Writing &amp; IPR\Writing\IEEE ComMag\Author Center\IEEE_ComMag_FMC\presentation\lte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6682" y="5477230"/>
            <a:ext cx="342832" cy="34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8" descr="C:\Users\efillei\Documents\Innovation, Writing &amp; IPR\Writing\IEEE ComMag\Author Center\IEEE_ComMag_FMC\presentation\wifi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6424" y="3963619"/>
            <a:ext cx="393688" cy="29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0" descr="C:\Users\efillei\Documents\Innovation, Writing &amp; IPR\Writing\IEEE ComMag\Author Center\IEEE_ComMag_FMC\presentation\voicecall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04844" y="2132851"/>
            <a:ext cx="922659" cy="858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8" descr="C:\Users\efillei\Documents\Innovation, Writing &amp; IPR\Writing\IEEE ComMag\Author Center\IEEE_ComMag_FMC\presentation\wifi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03610" y="3000276"/>
            <a:ext cx="650456" cy="484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9" descr="C:\Users\efillei\Documents\Innovation, Writing &amp; IPR\Writing\IEEE ComMag\Author Center\IEEE_ComMag_FMC\presentation\lte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44837" y="1596390"/>
            <a:ext cx="572585" cy="57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Curved Left Arrow 49"/>
          <p:cNvSpPr/>
          <p:nvPr/>
        </p:nvSpPr>
        <p:spPr>
          <a:xfrm>
            <a:off x="10196907" y="2025558"/>
            <a:ext cx="413892" cy="1135068"/>
          </a:xfrm>
          <a:prstGeom prst="curvedLeftArrow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solidFill>
              <a:schemeClr val="accent3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prstClr val="black"/>
              </a:solidFill>
              <a:ea typeface="Verdana"/>
            </a:endParaRPr>
          </a:p>
        </p:txBody>
      </p:sp>
      <p:sp>
        <p:nvSpPr>
          <p:cNvPr id="51" name="Curved Left Arrow 50"/>
          <p:cNvSpPr/>
          <p:nvPr/>
        </p:nvSpPr>
        <p:spPr>
          <a:xfrm rot="10800000">
            <a:off x="8790951" y="1994483"/>
            <a:ext cx="413892" cy="1135068"/>
          </a:xfrm>
          <a:prstGeom prst="curvedLeftArrow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solidFill>
              <a:schemeClr val="accent3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prstClr val="black"/>
              </a:solidFill>
              <a:ea typeface="Verdana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8693295" y="4233544"/>
            <a:ext cx="2080851" cy="1407359"/>
            <a:chOff x="7110952" y="3155293"/>
            <a:chExt cx="1804448" cy="1249403"/>
          </a:xfrm>
        </p:grpSpPr>
        <p:pic>
          <p:nvPicPr>
            <p:cNvPr id="53" name="Picture 15" descr="http://www.laboratories.telekom.com/public/pictures/Hybrid_Access_graphik_400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0952" y="3155293"/>
              <a:ext cx="1804448" cy="1051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4" name="TextBox 53"/>
            <p:cNvSpPr txBox="1"/>
            <p:nvPr/>
          </p:nvSpPr>
          <p:spPr>
            <a:xfrm>
              <a:off x="7408645" y="4240756"/>
              <a:ext cx="1081755" cy="1639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600" i="1" dirty="0">
                  <a:solidFill>
                    <a:prstClr val="black"/>
                  </a:solidFill>
                  <a:ea typeface="Verdana"/>
                </a:rPr>
                <a:t>source: T-Labs, Deutsche-Telekom</a:t>
              </a:r>
              <a:endParaRPr lang="en-US" sz="1400" i="1" dirty="0">
                <a:solidFill>
                  <a:prstClr val="black"/>
                </a:solidFill>
                <a:ea typeface="Verdan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16644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Convergence/Interworking in the Control Plane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11150" y="1325464"/>
            <a:ext cx="517525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Interworking the Control Plane: </a:t>
            </a:r>
          </a:p>
          <a:p>
            <a:r>
              <a:rPr lang="en-US" sz="16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ＭＳ Ｐゴシック" charset="-128"/>
              </a:rPr>
              <a:t>(TR-203, TR-291 and 3GPP TS 23.139)</a:t>
            </a:r>
          </a:p>
          <a:p>
            <a:endParaRPr lang="es-ES_tradnl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One single operator, but the Mobile and Fixed domains are strictly separated                                                           </a:t>
            </a: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(</a:t>
            </a:r>
            <a:r>
              <a:rPr lang="en-US" sz="1400" i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e.g. two different management domains</a:t>
            </a: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)</a:t>
            </a: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Two operators, i.e.  non-trusted agreement                   </a:t>
            </a:r>
            <a:r>
              <a:rPr lang="en-US" sz="1400" i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(e.g. a cellular operator makes a deal with a Wi-Fi operator)</a:t>
            </a:r>
          </a:p>
          <a:p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Converging the Control Plane: </a:t>
            </a:r>
          </a:p>
          <a:p>
            <a:r>
              <a:rPr lang="en-US" sz="16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ＭＳ Ｐゴシック" charset="-128"/>
              </a:rPr>
              <a:t>(TR-300, 3GPP TS 23.203 and 3GPP TS 32.240)</a:t>
            </a:r>
          </a:p>
          <a:p>
            <a:endParaRPr lang="es-ES_tradnl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Single operator controls both mobile and fixed access domains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Single point for policy and charging 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Enables the easy implementation of advanced use-cases as shared family plans that include mobile data packets, Wi-Fi access and home-based features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2B62"/>
              </a:solidFill>
              <a:ea typeface="Verdana"/>
              <a:cs typeface="Arial" panose="020B0604020202020204" pitchFamily="34" charset="0"/>
            </a:endParaRPr>
          </a:p>
          <a:p>
            <a:endParaRPr lang="en-US" sz="1600" dirty="0">
              <a:solidFill>
                <a:srgbClr val="002B62"/>
              </a:solidFill>
              <a:ea typeface="Verdana"/>
              <a:cs typeface="Arial" panose="020B0604020202020204" pitchFamily="34" charset="0"/>
            </a:endParaRPr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29912" y="2364947"/>
            <a:ext cx="6512907" cy="296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74483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Convergence/Interworking in the User Plane (1/2)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11150" y="1219201"/>
            <a:ext cx="517525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User Plane Interworking: </a:t>
            </a:r>
          </a:p>
          <a:p>
            <a:r>
              <a:rPr lang="en-US" sz="16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ＭＳ Ｐゴシック" charset="-128"/>
              </a:rPr>
              <a:t>(TR-291, 3GPP TS 23.139 and 3GPP TS 23.402)</a:t>
            </a:r>
          </a:p>
          <a:p>
            <a:endParaRPr lang="es-ES_tradnl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Untrusted Access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: the mobile operator does not have total control over the fixed infrastructure                                 </a:t>
            </a:r>
            <a:r>
              <a:rPr lang="en-US" sz="1400" i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(e.g. operator has an agreement with Starbucks)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Trusted Access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: the mobile operator owns the fixed access infrastructure or uses Wi-Fi as extension of the mobile  coverage                                                                  </a:t>
            </a:r>
            <a:r>
              <a:rPr lang="en-US" sz="1400" i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(e.g. Community Wi-Fi)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The Hybrid Access:</a:t>
            </a:r>
          </a:p>
          <a:p>
            <a:r>
              <a:rPr lang="en-US" sz="16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ＭＳ Ｐゴシック" charset="-128"/>
              </a:rPr>
              <a:t>(TR-348 and WT-378 </a:t>
            </a:r>
            <a:r>
              <a:rPr lang="en-US" sz="1200" b="1" i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ＭＳ Ｐゴシック" charset="-128"/>
              </a:rPr>
              <a:t>(ongoing)</a:t>
            </a:r>
            <a:r>
              <a:rPr lang="en-US" sz="16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ＭＳ Ｐゴシック" charset="-128"/>
              </a:rPr>
              <a:t>)</a:t>
            </a:r>
          </a:p>
          <a:p>
            <a:endParaRPr lang="en-US" sz="1600" b="1" dirty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The first approach towards traffic distribution and real user plane convergence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For “convergent” operators that own both the mobile and fixed access core network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2B62"/>
              </a:solidFill>
              <a:ea typeface="Verdana"/>
              <a:cs typeface="Arial" panose="020B0604020202020204" pitchFamily="34" charset="0"/>
            </a:endParaRPr>
          </a:p>
          <a:p>
            <a:endParaRPr lang="en-US" sz="1600" dirty="0">
              <a:solidFill>
                <a:srgbClr val="002B62"/>
              </a:solidFill>
              <a:ea typeface="Verdana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743200"/>
            <a:ext cx="6858000" cy="2762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02443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6350" y="-5892"/>
            <a:ext cx="12179300" cy="6858000"/>
          </a:xfrm>
          <a:prstGeom prst="rect">
            <a:avLst/>
          </a:prstGeom>
          <a:gradFill>
            <a:gsLst>
              <a:gs pos="0">
                <a:srgbClr val="006032"/>
              </a:gs>
              <a:gs pos="100000">
                <a:srgbClr val="006032"/>
              </a:gs>
              <a:gs pos="29000">
                <a:schemeClr val="bg1">
                  <a:lumMod val="95000"/>
                </a:schemeClr>
              </a:gs>
              <a:gs pos="2000">
                <a:srgbClr val="97C642"/>
              </a:gs>
              <a:gs pos="97000">
                <a:srgbClr val="97C642"/>
              </a:gs>
              <a:gs pos="69000">
                <a:schemeClr val="bg1"/>
              </a:gs>
            </a:gsLst>
            <a:lin ang="300000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347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>
                        <a14:foregroundMark x1="29772" y1="21949" x2="29772" y2="21949"/>
                        <a14:foregroundMark x1="26455" y1="18921" x2="26455" y2="18921"/>
                        <a14:foregroundMark x1="24392" y1="16935" x2="24392" y2="16935"/>
                        <a14:foregroundMark x1="22623" y1="14380" x2="22623" y2="14380"/>
                        <a14:foregroundMark x1="28887" y1="8042" x2="28887" y2="8042"/>
                        <a14:backgroundMark x1="3979" y1="5960" x2="3979" y2="5960"/>
                        <a14:backgroundMark x1="10169" y1="3784" x2="10169" y2="378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4000" y="425700"/>
            <a:ext cx="9363106" cy="3940302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9050" y="4495800"/>
            <a:ext cx="12192000" cy="762000"/>
          </a:xfrm>
        </p:spPr>
        <p:txBody>
          <a:bodyPr/>
          <a:lstStyle/>
          <a:p>
            <a:r>
              <a:rPr lang="en-US" dirty="0"/>
              <a:t>Broadband Forum scope | Work processes | Broadband 20/20 | WWC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83" y="3522141"/>
            <a:ext cx="12192183" cy="860425"/>
          </a:xfrm>
        </p:spPr>
        <p:txBody>
          <a:bodyPr/>
          <a:lstStyle/>
          <a:p>
            <a:r>
              <a:rPr lang="en-US" dirty="0">
                <a:solidFill>
                  <a:srgbClr val="00703C"/>
                </a:solidFill>
              </a:rPr>
              <a:t>Broadband Forum Overview/Update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46119" y="1419964"/>
            <a:ext cx="3687063" cy="2237636"/>
          </a:xfrm>
          <a:prstGeom prst="rect">
            <a:avLst/>
          </a:prstGeom>
          <a:solidFill>
            <a:schemeClr val="tx1"/>
          </a:solidFill>
          <a:effectLst>
            <a:softEdge rad="317500"/>
          </a:effectLst>
        </p:spPr>
      </p:pic>
      <p:sp>
        <p:nvSpPr>
          <p:cNvPr id="9" name="AutoShape 7"/>
          <p:cNvSpPr>
            <a:spLocks noChangeArrowheads="1"/>
          </p:cNvSpPr>
          <p:nvPr/>
        </p:nvSpPr>
        <p:spPr bwMode="auto">
          <a:xfrm flipH="1" flipV="1">
            <a:off x="16544" y="4450082"/>
            <a:ext cx="12169107" cy="45719"/>
          </a:xfrm>
          <a:prstGeom prst="roundRect">
            <a:avLst>
              <a:gd name="adj" fmla="val 0"/>
            </a:avLst>
          </a:prstGeom>
          <a:gradFill>
            <a:gsLst>
              <a:gs pos="93000">
                <a:srgbClr val="006032"/>
              </a:gs>
              <a:gs pos="100000">
                <a:srgbClr val="006032">
                  <a:alpha val="0"/>
                </a:srgbClr>
              </a:gs>
              <a:gs pos="7000">
                <a:srgbClr val="006032"/>
              </a:gs>
              <a:gs pos="0">
                <a:srgbClr val="006032">
                  <a:alpha val="0"/>
                </a:srgbClr>
              </a:gs>
            </a:gsLst>
            <a:lin ang="3000000" scaled="0"/>
          </a:gradFill>
          <a:ln>
            <a:noFill/>
          </a:ln>
          <a:extLst/>
        </p:spPr>
        <p:txBody>
          <a:bodyPr wrap="none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834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dirty="0">
              <a:solidFill>
                <a:srgbClr val="003366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9284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Convergence/Interworking in the User Plane (2/2)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11150" y="1219200"/>
            <a:ext cx="517525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The Hybrid Access:</a:t>
            </a:r>
          </a:p>
          <a:p>
            <a:r>
              <a:rPr lang="en-US" sz="1600" b="1" dirty="0">
                <a:solidFill>
                  <a:srgbClr val="9BBB59">
                    <a:lumMod val="50000"/>
                  </a:srgbClr>
                </a:solidFill>
                <a:latin typeface="Calibri" panose="020F0502020204030204" pitchFamily="34" charset="0"/>
                <a:ea typeface="ＭＳ Ｐゴシック" charset="-128"/>
              </a:rPr>
              <a:t>(TR-348 and WT-378 </a:t>
            </a:r>
            <a:r>
              <a:rPr lang="en-US" sz="1200" b="1" i="1" dirty="0">
                <a:solidFill>
                  <a:srgbClr val="9BBB59">
                    <a:lumMod val="50000"/>
                  </a:srgbClr>
                </a:solidFill>
                <a:latin typeface="Calibri" panose="020F0502020204030204" pitchFamily="34" charset="0"/>
                <a:ea typeface="ＭＳ Ｐゴシック" charset="-128"/>
              </a:rPr>
              <a:t>(ongoing)</a:t>
            </a:r>
            <a:r>
              <a:rPr lang="en-US" sz="1600" b="1" dirty="0">
                <a:solidFill>
                  <a:srgbClr val="9BBB59">
                    <a:lumMod val="50000"/>
                  </a:srgbClr>
                </a:solidFill>
                <a:latin typeface="Calibri" panose="020F0502020204030204" pitchFamily="34" charset="0"/>
                <a:ea typeface="ＭＳ Ｐゴシック" charset="-128"/>
              </a:rPr>
              <a:t>)</a:t>
            </a:r>
          </a:p>
          <a:p>
            <a:endParaRPr lang="es-ES_tradnl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Hybrid CPE to distribute UL traffic and aggregate DL traffic; Hybrid Access Gateway (HAG) to distribute DL traffic and aggregate UL traffic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Three Implementation Options:</a:t>
            </a:r>
          </a:p>
          <a:p>
            <a:pPr marL="952073" lvl="1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L4 packet distribution</a:t>
            </a:r>
          </a:p>
          <a:p>
            <a:pPr marL="952073" lvl="1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L3 overlay tunneling</a:t>
            </a:r>
          </a:p>
          <a:p>
            <a:pPr marL="952073" lvl="1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L3 Network Based Tunneling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Motivation:</a:t>
            </a: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Speedup service deployments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Enhanced coverage and capacity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Increased network reliability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2B62"/>
              </a:solidFill>
              <a:ea typeface="Verdana"/>
              <a:cs typeface="Arial" panose="020B0604020202020204" pitchFamily="34" charset="0"/>
            </a:endParaRPr>
          </a:p>
          <a:p>
            <a:endParaRPr lang="en-US" sz="1600" dirty="0">
              <a:solidFill>
                <a:srgbClr val="002B62"/>
              </a:solidFill>
              <a:ea typeface="Verdana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895600"/>
            <a:ext cx="7125213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AutoShape 97"/>
          <p:cNvCxnSpPr>
            <a:cxnSpLocks noChangeShapeType="1"/>
          </p:cNvCxnSpPr>
          <p:nvPr/>
        </p:nvCxnSpPr>
        <p:spPr bwMode="auto">
          <a:xfrm flipH="1">
            <a:off x="10059528" y="2447972"/>
            <a:ext cx="163851" cy="793"/>
          </a:xfrm>
          <a:prstGeom prst="straightConnector1">
            <a:avLst/>
          </a:prstGeom>
          <a:noFill/>
          <a:ln w="38100">
            <a:solidFill>
              <a:srgbClr val="7030A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Text Box 111"/>
          <p:cNvSpPr txBox="1">
            <a:spLocks noChangeArrowheads="1"/>
          </p:cNvSpPr>
          <p:nvPr/>
        </p:nvSpPr>
        <p:spPr bwMode="auto">
          <a:xfrm>
            <a:off x="10214549" y="2379018"/>
            <a:ext cx="966916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700" b="1" dirty="0">
                <a:solidFill>
                  <a:srgbClr val="7030A0"/>
                </a:solidFill>
                <a:latin typeface="Arial" charset="0"/>
              </a:rPr>
              <a:t>Data</a:t>
            </a:r>
          </a:p>
        </p:txBody>
      </p:sp>
      <p:cxnSp>
        <p:nvCxnSpPr>
          <p:cNvPr id="14" name="AutoShape 97"/>
          <p:cNvCxnSpPr>
            <a:cxnSpLocks noChangeShapeType="1"/>
          </p:cNvCxnSpPr>
          <p:nvPr/>
        </p:nvCxnSpPr>
        <p:spPr bwMode="auto">
          <a:xfrm flipH="1">
            <a:off x="10059528" y="2675582"/>
            <a:ext cx="163851" cy="793"/>
          </a:xfrm>
          <a:prstGeom prst="straightConnector1">
            <a:avLst/>
          </a:prstGeom>
          <a:noFill/>
          <a:ln w="38100">
            <a:solidFill>
              <a:srgbClr val="9966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Text Box 111"/>
          <p:cNvSpPr txBox="1">
            <a:spLocks noChangeArrowheads="1"/>
          </p:cNvSpPr>
          <p:nvPr/>
        </p:nvSpPr>
        <p:spPr bwMode="auto">
          <a:xfrm>
            <a:off x="10210801" y="2590801"/>
            <a:ext cx="970665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700" b="1" dirty="0">
                <a:solidFill>
                  <a:srgbClr val="996633"/>
                </a:solidFill>
                <a:latin typeface="Arial" charset="0"/>
              </a:rPr>
              <a:t>Control</a:t>
            </a:r>
          </a:p>
        </p:txBody>
      </p:sp>
      <p:cxnSp>
        <p:nvCxnSpPr>
          <p:cNvPr id="16" name="AutoShape 97"/>
          <p:cNvCxnSpPr>
            <a:cxnSpLocks noChangeShapeType="1"/>
          </p:cNvCxnSpPr>
          <p:nvPr/>
        </p:nvCxnSpPr>
        <p:spPr bwMode="auto">
          <a:xfrm flipH="1">
            <a:off x="10058374" y="2571748"/>
            <a:ext cx="163851" cy="793"/>
          </a:xfrm>
          <a:prstGeom prst="straightConnector1">
            <a:avLst/>
          </a:prstGeom>
          <a:noFill/>
          <a:ln w="38100">
            <a:solidFill>
              <a:srgbClr val="76161B">
                <a:lumMod val="60000"/>
                <a:lumOff val="40000"/>
              </a:srgbClr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xt Box 111"/>
          <p:cNvSpPr txBox="1">
            <a:spLocks noChangeArrowheads="1"/>
          </p:cNvSpPr>
          <p:nvPr/>
        </p:nvSpPr>
        <p:spPr bwMode="auto">
          <a:xfrm>
            <a:off x="10186562" y="2488913"/>
            <a:ext cx="1241561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700" b="1" dirty="0">
                <a:solidFill>
                  <a:srgbClr val="76161B">
                    <a:lumMod val="60000"/>
                    <a:lumOff val="40000"/>
                  </a:srgbClr>
                </a:solidFill>
                <a:latin typeface="Arial" charset="0"/>
              </a:rPr>
              <a:t>Interworking Data</a:t>
            </a:r>
          </a:p>
        </p:txBody>
      </p:sp>
    </p:spTree>
    <p:extLst>
      <p:ext uri="{BB962C8B-B14F-4D97-AF65-F5344CB8AC3E}">
        <p14:creationId xmlns:p14="http://schemas.microsoft.com/office/powerpoint/2010/main" xmlns="" val="4278539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References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57200" y="1371601"/>
            <a:ext cx="11430000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Verdana"/>
              </a:rPr>
              <a:t>Broadband Forum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Verdana"/>
              </a:rPr>
              <a:t>Broadband Forum MR-310, “Broadband Architecture Moving to FMC”, January 2014.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Verdana"/>
              </a:rPr>
              <a:t>Broadband Forum MR-235, “Considerations in Broadband Architecture Moving to FMC”, April 2011.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Verdana"/>
              </a:rPr>
              <a:t>Broadband Forum TR-134, “Broadband Policy Control Framework (BPCF)”, January 2013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Verdana"/>
              </a:rPr>
              <a:t>Broadband Forum TR-203, “Interworking between Next Generation Fixed and 3GPP Wireless Access.”, August 2012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Verdana"/>
              </a:rPr>
              <a:t>Broadband Forum TR-291, “Nodal Requirements for Interworking between Next Generation Fixed and 3GPP Wireless Access”, March 2014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Verdana"/>
              </a:rPr>
              <a:t>Broadband Forum TR-300, “Nodal Requirements for Converged Policy Management”, September 2014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Verdana"/>
              </a:rPr>
              <a:t>Broadband Forum TR-348, “Hybrid Access for Broadband Networks”, July 2016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Verdana"/>
              </a:rPr>
              <a:t>Broadband Forum SD-357, “Combined 3GPP and BBF Functions”, July 2016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700" dirty="0">
              <a:solidFill>
                <a:schemeClr val="tx1">
                  <a:lumMod val="85000"/>
                  <a:lumOff val="15000"/>
                </a:schemeClr>
              </a:solidFill>
              <a:ea typeface="Verdana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Verdana"/>
              </a:rPr>
              <a:t>3GPP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Verdana"/>
              </a:rPr>
              <a:t>3GPP TS 23.139 “Fixed broadband access network interworking”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Verdana"/>
              </a:rPr>
              <a:t>3GPP TS 23.203, “Policy and charging control architecture”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Verdana"/>
              </a:rPr>
              <a:t>3GPP TS 23.402, “Architecture enhancements for non-3GPP accesses”.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Verdana"/>
              </a:rPr>
              <a:t>3GPP TS 32.240, “Telecommunication management; Charging management; Charging architecture and principles”</a:t>
            </a:r>
          </a:p>
          <a:p>
            <a:pPr>
              <a:spcBef>
                <a:spcPct val="20000"/>
              </a:spcBef>
              <a:defRPr/>
            </a:pPr>
            <a:endParaRPr lang="en-US" sz="400" b="1" dirty="0">
              <a:solidFill>
                <a:schemeClr val="tx1">
                  <a:lumMod val="85000"/>
                  <a:lumOff val="15000"/>
                </a:schemeClr>
              </a:solidFill>
              <a:ea typeface="Verdana"/>
            </a:endParaRPr>
          </a:p>
          <a:p>
            <a:pPr>
              <a:spcBef>
                <a:spcPct val="20000"/>
              </a:spcBef>
              <a:defRPr/>
            </a:pPr>
            <a:endParaRPr lang="en-US" sz="400" b="1" dirty="0">
              <a:solidFill>
                <a:schemeClr val="tx1">
                  <a:lumMod val="85000"/>
                  <a:lumOff val="15000"/>
                </a:schemeClr>
              </a:solidFill>
              <a:ea typeface="Verdana"/>
            </a:endParaRPr>
          </a:p>
          <a:p>
            <a:pPr>
              <a:spcBef>
                <a:spcPct val="20000"/>
              </a:spcBef>
              <a:defRPr/>
            </a:pPr>
            <a:endParaRPr lang="en-US" sz="400" b="1" dirty="0">
              <a:solidFill>
                <a:schemeClr val="tx1">
                  <a:lumMod val="85000"/>
                  <a:lumOff val="15000"/>
                </a:schemeClr>
              </a:solidFill>
              <a:ea typeface="Verdana"/>
            </a:endParaRPr>
          </a:p>
          <a:p>
            <a:pPr>
              <a:spcBef>
                <a:spcPct val="20000"/>
              </a:spcBef>
              <a:defRPr/>
            </a:pPr>
            <a:endParaRPr lang="en-US" sz="400" b="1" dirty="0">
              <a:solidFill>
                <a:schemeClr val="tx1">
                  <a:lumMod val="85000"/>
                  <a:lumOff val="15000"/>
                </a:schemeClr>
              </a:solidFill>
              <a:ea typeface="Verdana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Verdana"/>
              </a:rPr>
              <a:t>Other: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ea typeface="Verdana"/>
              </a:rPr>
              <a:t>Hyunsook Kim, Laeyoung Kim and Andreas Kunz, “Enhanced 3GPP System for Interworking with Fixed Broadband Access Network”, IEEE Commun. Mag., vol. 51, no. 3, March 2013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ea typeface="Verdana"/>
              </a:rPr>
              <a:t>F. Leitão, J. Rius I Riu, S. Rommer, R. Carnero Ros, S. Fernandez, “Unified Control Plane: Converged Policy and Charging Control”, IEEE Commun. Mag., vol. 53, no. 3, March 2015 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ea typeface="Verdana"/>
              </a:rPr>
              <a:t>F. Leitão, J. Rius I Riu, R. Carnero Ros, Fixed-Mobile Convergence towards the 5G era: Convergence 2.0, IEEE Conference on Standards for Communications &amp; Networking, October 2016 </a:t>
            </a:r>
          </a:p>
        </p:txBody>
      </p:sp>
    </p:spTree>
    <p:extLst>
      <p:ext uri="{BB962C8B-B14F-4D97-AF65-F5344CB8AC3E}">
        <p14:creationId xmlns:p14="http://schemas.microsoft.com/office/powerpoint/2010/main" xmlns="" val="4183297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-12713" y="3886205"/>
            <a:ext cx="12204713" cy="1838320"/>
          </a:xfrm>
        </p:spPr>
        <p:txBody>
          <a:bodyPr/>
          <a:lstStyle/>
          <a:p>
            <a:r>
              <a:rPr lang="en-US" sz="3200" dirty="0"/>
              <a:t>Status Update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Manuel Paul, DT </a:t>
            </a:r>
          </a:p>
          <a:p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5G Convergent Architecture and Functional Specifications</a:t>
            </a:r>
          </a:p>
        </p:txBody>
      </p:sp>
    </p:spTree>
    <p:extLst>
      <p:ext uri="{BB962C8B-B14F-4D97-AF65-F5344CB8AC3E}">
        <p14:creationId xmlns:p14="http://schemas.microsoft.com/office/powerpoint/2010/main" xmlns="" val="3046713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charset="-128"/>
              </a:rPr>
              <a:t>BBF Situation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TR-203/291/300 in cooperation with 3GPP release 11/12 completed</a:t>
            </a:r>
          </a:p>
          <a:p>
            <a:pPr lvl="1"/>
            <a:r>
              <a:rPr lang="en-US" sz="2000" dirty="0"/>
              <a:t>TR-203 Framework document (2012)</a:t>
            </a:r>
          </a:p>
          <a:p>
            <a:pPr lvl="1"/>
            <a:r>
              <a:rPr lang="en-US" sz="2000" dirty="0"/>
              <a:t>TR-291 Interworking (2014/Rel 11) </a:t>
            </a:r>
            <a:r>
              <a:rPr lang="en-US" sz="2000" dirty="0">
                <a:sym typeface="Wingdings" panose="05000000000000000000" pitchFamily="2" charset="2"/>
              </a:rPr>
              <a:t> primarily tunneling UE traffic to a TWAG/PDN-GW</a:t>
            </a:r>
          </a:p>
          <a:p>
            <a:pPr lvl="1"/>
            <a:r>
              <a:rPr lang="en-US" sz="2000" dirty="0">
                <a:sym typeface="Wingdings" panose="05000000000000000000" pitchFamily="2" charset="2"/>
              </a:rPr>
              <a:t>TR-300 Convergence (2014/Rel 12)  primarily implementing a PCEF in an MS-BNG</a:t>
            </a:r>
          </a:p>
          <a:p>
            <a:r>
              <a:rPr lang="en-US" sz="2400" dirty="0">
                <a:sym typeface="Wingdings" panose="05000000000000000000" pitchFamily="2" charset="2"/>
              </a:rPr>
              <a:t>TR-221 Suite of Mobile Backhaul specifications for Mobile Transport and Routing</a:t>
            </a:r>
          </a:p>
          <a:p>
            <a:r>
              <a:rPr lang="en-US" sz="2400" dirty="0">
                <a:sym typeface="Wingdings" panose="05000000000000000000" pitchFamily="2" charset="2"/>
              </a:rPr>
              <a:t>TR-348 Hybrid Access framework completed/ WT-378 Hybrid Access Nodal Reqs. started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Home Gateway simultaneously uses fixed and 3GPP access, new logical function aggregates the fixed broadband and 3GPP access paths on the network side 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Three transport models described in TR-348: L3 overlay tunneling, L3 network-based tunneling, L4 multi-path</a:t>
            </a:r>
          </a:p>
          <a:p>
            <a:r>
              <a:rPr lang="en-US" sz="2400" dirty="0">
                <a:sym typeface="Wingdings" panose="05000000000000000000" pitchFamily="2" charset="2"/>
              </a:rPr>
              <a:t>SD-357 3GPP-BBF Common functions (based on existing 3GPP releases)</a:t>
            </a:r>
          </a:p>
          <a:p>
            <a:r>
              <a:rPr lang="en-US" sz="2400" dirty="0">
                <a:sym typeface="Wingdings" panose="05000000000000000000" pitchFamily="2" charset="2"/>
              </a:rPr>
              <a:t>SD-373 5G Requirements and Enablers</a:t>
            </a:r>
          </a:p>
          <a:p>
            <a:pPr lvl="1"/>
            <a:r>
              <a:rPr lang="en-US" sz="2000" dirty="0">
                <a:sym typeface="Wingdings" panose="05000000000000000000" pitchFamily="2" charset="2"/>
              </a:rPr>
              <a:t>Identified areas for related new/further work </a:t>
            </a:r>
            <a:r>
              <a:rPr lang="en-US" sz="2000" dirty="0"/>
              <a:t>incl. FMC, Network Slicing, Mobile Fronthaul, Cloud CO</a:t>
            </a:r>
          </a:p>
          <a:p>
            <a:r>
              <a:rPr lang="en-US" sz="2400" dirty="0">
                <a:sym typeface="Wingdings" panose="05000000000000000000" pitchFamily="2" charset="2"/>
              </a:rPr>
              <a:t>Strong focus on Virtualization and SDN</a:t>
            </a:r>
          </a:p>
          <a:p>
            <a:pPr lvl="1"/>
            <a:r>
              <a:rPr lang="en-US" sz="2000" dirty="0">
                <a:sym typeface="Wingdings" panose="05000000000000000000" pitchFamily="2" charset="2"/>
              </a:rPr>
              <a:t>TR-345/359, SD-365 (SDN Reference Model), WT-384 on Cloud Central Office (Cloud CO) </a:t>
            </a:r>
          </a:p>
          <a:p>
            <a:pPr lvl="2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xmlns="" val="3930296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BBF Project 5G Convergent Architecture and Functional Specifications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2400" dirty="0"/>
              <a:t>Framework for the inter-SDO cooperation between 3GPP and BBF </a:t>
            </a:r>
            <a:br>
              <a:rPr lang="en-US" sz="2400" dirty="0"/>
            </a:br>
            <a:r>
              <a:rPr lang="en-US" sz="2400" dirty="0"/>
              <a:t>dedicated to driving FMC for 5G. </a:t>
            </a:r>
          </a:p>
          <a:p>
            <a:r>
              <a:rPr lang="en-US" sz="2400" dirty="0"/>
              <a:t>Following Multi-Operator Proposal in 2016Q3</a:t>
            </a:r>
          </a:p>
          <a:p>
            <a:r>
              <a:rPr lang="en-US" sz="2400" dirty="0"/>
              <a:t>5G-Convergence (5GC) Project Proposal (bbf2016.1123, co-signed by 8 operators and 3 vendors) approved at 2016Q4 meeting with broad support</a:t>
            </a:r>
          </a:p>
          <a:p>
            <a:r>
              <a:rPr lang="en-US" sz="2400" dirty="0"/>
              <a:t>5GC work homed within BBF WWC WA: 5G-Convergence Project-Stream</a:t>
            </a:r>
          </a:p>
          <a:p>
            <a:pPr lvl="1">
              <a:buNone/>
            </a:pPr>
            <a:r>
              <a:rPr lang="en-US" sz="2000" dirty="0"/>
              <a:t>Main focus (according to cooperation with 3GPP): Functional Architecture specifications</a:t>
            </a:r>
          </a:p>
          <a:p>
            <a:pPr lvl="1">
              <a:buNone/>
            </a:pPr>
            <a:r>
              <a:rPr lang="en-US" sz="1800" dirty="0"/>
              <a:t>- joint work with other BBF work areas, as needed: Architecture &amp; Migration, SDN &amp; NFV</a:t>
            </a:r>
          </a:p>
          <a:p>
            <a:r>
              <a:rPr lang="en-US" sz="2400" dirty="0"/>
              <a:t>Goal for BBF: Contribute to a key area of 5G development, towards ultra-fast, hyper-connected and valuable service delivery (BBF Broadband20/20 vision).</a:t>
            </a:r>
          </a:p>
          <a:p>
            <a:pPr>
              <a:buFont typeface="Wingdings" pitchFamily="2" charset="2"/>
              <a:buChar char="ü"/>
            </a:pPr>
            <a:endParaRPr lang="en-US" sz="2600" dirty="0"/>
          </a:p>
          <a:p>
            <a:pPr>
              <a:buFont typeface="Wingdings" pitchFamily="2" charset="2"/>
              <a:buChar char="Ø"/>
            </a:pPr>
            <a:r>
              <a:rPr lang="en-US" sz="2600" dirty="0"/>
              <a:t>Project approved and kicked off at the BBF2016Q4 meeting</a:t>
            </a:r>
          </a:p>
          <a:p>
            <a:endParaRPr lang="en-US" sz="20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487004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2482" y="228600"/>
            <a:ext cx="11817118" cy="688996"/>
          </a:xfrm>
        </p:spPr>
        <p:txBody>
          <a:bodyPr/>
          <a:lstStyle/>
          <a:p>
            <a:r>
              <a:rPr lang="en-US" sz="2400" dirty="0"/>
              <a:t>BBF Project 5G Convergent Architecture and Functional Specifications  </a:t>
            </a:r>
            <a:br>
              <a:rPr lang="en-US" sz="2400" dirty="0"/>
            </a:br>
            <a:r>
              <a:rPr lang="en-US" sz="2400" dirty="0"/>
              <a:t>- Work Phases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Ph1: Preparation and initiation of 3GPP-BBF cooperation on 5G-FMC</a:t>
            </a:r>
          </a:p>
          <a:p>
            <a:pPr algn="r">
              <a:buNone/>
            </a:pPr>
            <a:r>
              <a:rPr lang="en-US" sz="1900" i="1" dirty="0"/>
              <a:t>								          	    </a:t>
            </a:r>
            <a:r>
              <a:rPr lang="en-US" sz="2000" i="1" dirty="0"/>
              <a:t>…Ongoing …</a:t>
            </a:r>
          </a:p>
          <a:p>
            <a:pPr lvl="1">
              <a:buNone/>
            </a:pPr>
            <a:r>
              <a:rPr lang="en-US" dirty="0"/>
              <a:t>-	Alignment of existing concepts, terminology and activities  (incl. progress made on related work since BBF TR-291/TR-300 and 3GPP Rel. 12) </a:t>
            </a:r>
          </a:p>
          <a:p>
            <a:pPr lvl="1">
              <a:buNone/>
            </a:pPr>
            <a:r>
              <a:rPr lang="en-US" dirty="0"/>
              <a:t>-	Identification of use cases and selection of key issues to be addressed by BBF </a:t>
            </a:r>
          </a:p>
          <a:p>
            <a:pPr lvl="1">
              <a:buFontTx/>
              <a:buChar char="-"/>
            </a:pPr>
            <a:r>
              <a:rPr lang="en-US" dirty="0"/>
              <a:t>Definition and agreement of key areas to be jointly addressed by BBF and 3GPP</a:t>
            </a:r>
          </a:p>
          <a:p>
            <a:pPr lvl="1">
              <a:buFontTx/>
              <a:buChar char="-"/>
            </a:pPr>
            <a:r>
              <a:rPr lang="en-US" dirty="0"/>
              <a:t>Study of 3GPP TR23.799</a:t>
            </a:r>
          </a:p>
          <a:p>
            <a:pPr>
              <a:buNone/>
            </a:pPr>
            <a:endParaRPr lang="en-US" sz="2000" i="1" dirty="0"/>
          </a:p>
          <a:p>
            <a:r>
              <a:rPr lang="en-US" dirty="0"/>
              <a:t>Ph2: 3GPP and BBF joint work on 5G-FMC 	             </a:t>
            </a:r>
            <a:r>
              <a:rPr lang="en-US" sz="2000" i="1" dirty="0"/>
              <a:t>… </a:t>
            </a:r>
            <a:r>
              <a:rPr lang="en-US" sz="1600" i="1" dirty="0"/>
              <a:t>tbc (milestones and deliverables </a:t>
            </a:r>
          </a:p>
          <a:p>
            <a:pPr>
              <a:buNone/>
            </a:pPr>
            <a:r>
              <a:rPr lang="en-US" sz="1600" i="1" dirty="0"/>
              <a:t>							                 intended to be coordinated with 3GPP)</a:t>
            </a:r>
            <a:endParaRPr lang="en-US" sz="2000" i="1" dirty="0"/>
          </a:p>
          <a:p>
            <a:pPr lvl="1">
              <a:buFontTx/>
              <a:buChar char="-"/>
            </a:pPr>
            <a:r>
              <a:rPr lang="en-US" dirty="0"/>
              <a:t>Architectural and functional requirements specification</a:t>
            </a:r>
          </a:p>
          <a:p>
            <a:pPr lvl="1">
              <a:buFontTx/>
              <a:buChar char="-"/>
            </a:pPr>
            <a:r>
              <a:rPr lang="en-US" dirty="0"/>
              <a:t>Architectural integration</a:t>
            </a:r>
          </a:p>
        </p:txBody>
      </p:sp>
    </p:spTree>
    <p:extLst>
      <p:ext uri="{BB962C8B-B14F-4D97-AF65-F5344CB8AC3E}">
        <p14:creationId xmlns:p14="http://schemas.microsoft.com/office/powerpoint/2010/main" xmlns="" val="2049665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5G-Convergence: What the BBF sees coming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Seamless service experience is a key requirement</a:t>
            </a:r>
          </a:p>
          <a:p>
            <a:r>
              <a:rPr lang="en-US" dirty="0"/>
              <a:t>Convergence of infrastructure resulting in the blurring of distinctions between fixed and mobile</a:t>
            </a:r>
          </a:p>
          <a:p>
            <a:r>
              <a:rPr lang="en-US" dirty="0"/>
              <a:t>Network slices that may include components served by fixed networks</a:t>
            </a:r>
          </a:p>
          <a:p>
            <a:pPr lvl="1"/>
            <a:r>
              <a:rPr lang="en-US" dirty="0"/>
              <a:t>Wireless support of IoT sensors that do not require mobility management or are served as part of a residential/business “fixed” service</a:t>
            </a:r>
          </a:p>
          <a:p>
            <a:pPr lvl="1"/>
            <a:r>
              <a:rPr lang="en-US" dirty="0"/>
              <a:t>Flexibility through software-driven, virtualized function deployments</a:t>
            </a:r>
          </a:p>
          <a:p>
            <a:r>
              <a:rPr lang="en-US" dirty="0"/>
              <a:t>We anticipate changes to mobility management to achieve the goals of 5G</a:t>
            </a:r>
          </a:p>
          <a:p>
            <a:pPr lvl="1"/>
            <a:r>
              <a:rPr lang="en-US" dirty="0"/>
              <a:t>In particular Critical MTC and IoT</a:t>
            </a:r>
          </a:p>
          <a:p>
            <a:pPr lvl="1"/>
            <a:r>
              <a:rPr lang="en-US" dirty="0"/>
              <a:t>Deployment of functionality closer to the UE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Access agnostic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Connectivity enhanced by multi-attachment, multi-homing</a:t>
            </a:r>
          </a:p>
        </p:txBody>
      </p:sp>
    </p:spTree>
    <p:extLst>
      <p:ext uri="{BB962C8B-B14F-4D97-AF65-F5344CB8AC3E}">
        <p14:creationId xmlns:p14="http://schemas.microsoft.com/office/powerpoint/2010/main" xmlns="" val="1648506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 flipH="1" flipV="1">
            <a:off x="41060" y="3494766"/>
            <a:ext cx="12144591" cy="65749"/>
          </a:xfrm>
          <a:prstGeom prst="roundRect">
            <a:avLst>
              <a:gd name="adj" fmla="val 0"/>
            </a:avLst>
          </a:prstGeom>
          <a:gradFill>
            <a:gsLst>
              <a:gs pos="93000">
                <a:srgbClr val="006032"/>
              </a:gs>
              <a:gs pos="100000">
                <a:srgbClr val="006032">
                  <a:alpha val="0"/>
                </a:srgbClr>
              </a:gs>
              <a:gs pos="7000">
                <a:srgbClr val="006032"/>
              </a:gs>
              <a:gs pos="0">
                <a:srgbClr val="006032">
                  <a:alpha val="0"/>
                </a:srgbClr>
              </a:gs>
            </a:gsLst>
            <a:lin ang="3000000" scaled="0"/>
          </a:gradFill>
          <a:ln>
            <a:noFill/>
          </a:ln>
          <a:extLst/>
        </p:spPr>
        <p:txBody>
          <a:bodyPr wrap="none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0" dirty="0">
              <a:solidFill>
                <a:schemeClr val="bg1"/>
              </a:solidFill>
              <a:latin typeface="+mn-lt"/>
              <a:ea typeface="ＭＳ Ｐゴシック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156" y="1600200"/>
            <a:ext cx="12180495" cy="3810001"/>
          </a:xfrm>
          <a:prstGeom prst="rect">
            <a:avLst/>
          </a:prstGeom>
        </p:spPr>
        <p:txBody>
          <a:bodyPr wrap="square" anchor="ctr" anchorCtr="1">
            <a:no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</a:t>
            </a:r>
          </a:p>
          <a:p>
            <a:pPr algn="ctr"/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Possible future collaboration and potential actions </a:t>
            </a:r>
            <a:b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be discussed during sessions later today</a:t>
            </a:r>
          </a:p>
          <a:p>
            <a:pPr algn="ctr"/>
            <a:endParaRPr lang="en-US" sz="2800" b="1" dirty="0">
              <a:solidFill>
                <a:srgbClr val="0070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800" b="1" dirty="0">
                <a:solidFill>
                  <a:srgbClr val="00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 at broadband-forum.org</a:t>
            </a:r>
          </a:p>
          <a:p>
            <a:pPr algn="ctr"/>
            <a:endParaRPr lang="en-US" sz="2800" b="1" dirty="0">
              <a:solidFill>
                <a:srgbClr val="0070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Backup slides follow</a:t>
            </a:r>
          </a:p>
          <a:p>
            <a:pPr algn="ctr"/>
            <a:endParaRPr lang="en-US" sz="2800" b="1" dirty="0">
              <a:solidFill>
                <a:srgbClr val="0070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55954" y="735874"/>
            <a:ext cx="4114800" cy="940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91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1"/>
          <p:cNvSpPr>
            <a:spLocks noGrp="1"/>
          </p:cNvSpPr>
          <p:nvPr>
            <p:ph sz="quarter" idx="3"/>
          </p:nvPr>
        </p:nvSpPr>
        <p:spPr>
          <a:xfrm>
            <a:off x="6314765" y="1016598"/>
            <a:ext cx="4100512" cy="4284662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1200" dirty="0"/>
              <a:t>LSL – Logical Subscriber Link</a:t>
            </a:r>
          </a:p>
          <a:p>
            <a:pPr marL="0" indent="0">
              <a:buNone/>
            </a:pPr>
            <a:r>
              <a:rPr lang="en-US" altLang="en-US" sz="1200" dirty="0"/>
              <a:t>MSBN – Multi-Service Broadband Network</a:t>
            </a:r>
          </a:p>
          <a:p>
            <a:pPr marL="0" indent="0">
              <a:buNone/>
            </a:pPr>
            <a:r>
              <a:rPr lang="en-US" altLang="en-US" sz="1200" dirty="0"/>
              <a:t>MS-BNG – Multi-Service BNG</a:t>
            </a:r>
          </a:p>
          <a:p>
            <a:pPr marL="0" indent="0">
              <a:buNone/>
            </a:pPr>
            <a:r>
              <a:rPr lang="en-US" altLang="en-US" sz="1200" dirty="0"/>
              <a:t>NAS – Network-Attached Storage</a:t>
            </a:r>
          </a:p>
          <a:p>
            <a:pPr marL="0" indent="0">
              <a:buNone/>
            </a:pPr>
            <a:r>
              <a:rPr lang="en-US" altLang="en-US" sz="1200" dirty="0"/>
              <a:t>NAT – Network Address Translation</a:t>
            </a:r>
          </a:p>
          <a:p>
            <a:pPr marL="0" indent="0">
              <a:buNone/>
            </a:pPr>
            <a:r>
              <a:rPr lang="en-US" altLang="en-US" sz="1200" dirty="0"/>
              <a:t>NERG – Network Enhanced Residential Gateway</a:t>
            </a:r>
          </a:p>
          <a:p>
            <a:pPr marL="0" indent="0">
              <a:buNone/>
            </a:pPr>
            <a:r>
              <a:rPr lang="en-US" altLang="en-US" sz="1200" dirty="0"/>
              <a:t>NFV – Network Function Virtualization</a:t>
            </a:r>
          </a:p>
          <a:p>
            <a:pPr marL="0" indent="0">
              <a:buNone/>
            </a:pPr>
            <a:r>
              <a:rPr lang="en-US" altLang="en-US" sz="1200" dirty="0"/>
              <a:t>NFVI – NFV Infrastructure</a:t>
            </a:r>
          </a:p>
          <a:p>
            <a:pPr marL="0" indent="0">
              <a:buNone/>
            </a:pPr>
            <a:r>
              <a:rPr lang="en-US" altLang="en-US" sz="1200" dirty="0"/>
              <a:t>OAM – Operations, Administration and Management</a:t>
            </a:r>
          </a:p>
          <a:p>
            <a:pPr marL="0" indent="0">
              <a:buNone/>
            </a:pPr>
            <a:r>
              <a:rPr lang="en-US" altLang="en-US" sz="1200" dirty="0"/>
              <a:t>OSS – Operations Support Systems</a:t>
            </a:r>
          </a:p>
          <a:p>
            <a:pPr marL="0" indent="0">
              <a:buNone/>
            </a:pPr>
            <a:r>
              <a:rPr lang="en-US" altLang="en-US" sz="1200" dirty="0"/>
              <a:t>PCRF – Policy and Charging Rules Function</a:t>
            </a:r>
          </a:p>
          <a:p>
            <a:pPr marL="0" indent="0">
              <a:buNone/>
            </a:pPr>
            <a:r>
              <a:rPr lang="en-US" altLang="en-US" sz="1200" dirty="0"/>
              <a:t>PDF – Portable Document Format</a:t>
            </a:r>
          </a:p>
          <a:p>
            <a:pPr marL="0" indent="0">
              <a:buNone/>
            </a:pPr>
            <a:r>
              <a:rPr lang="en-US" altLang="en-US" sz="1200" dirty="0"/>
              <a:t>PON – Passive Optical Networking</a:t>
            </a:r>
          </a:p>
          <a:p>
            <a:pPr marL="0" indent="0">
              <a:buNone/>
            </a:pPr>
            <a:r>
              <a:rPr lang="en-US" altLang="en-US" sz="1200" dirty="0"/>
              <a:t>RG – Residential Gateway</a:t>
            </a:r>
          </a:p>
          <a:p>
            <a:pPr marL="0" indent="0">
              <a:buNone/>
            </a:pPr>
            <a:r>
              <a:rPr lang="en-US" altLang="en-US" sz="1200" dirty="0"/>
              <a:t>SAG – Software Advisory Group</a:t>
            </a:r>
          </a:p>
          <a:p>
            <a:pPr marL="0" indent="0">
              <a:buNone/>
            </a:pPr>
            <a:r>
              <a:rPr lang="en-US" altLang="en-US" sz="1200" dirty="0"/>
              <a:t>SDN – Software-Defined Networking</a:t>
            </a:r>
          </a:p>
          <a:p>
            <a:pPr marL="0" indent="0">
              <a:buNone/>
            </a:pPr>
            <a:r>
              <a:rPr lang="en-US" altLang="en-US" sz="1200" dirty="0"/>
              <a:t>SMB – Small/Medium Business</a:t>
            </a:r>
          </a:p>
          <a:p>
            <a:pPr marL="0" indent="0">
              <a:buNone/>
            </a:pPr>
            <a:r>
              <a:rPr lang="en-US" altLang="en-US" sz="1200" dirty="0"/>
              <a:t>STB – Set Top Box</a:t>
            </a:r>
          </a:p>
          <a:p>
            <a:pPr marL="0" indent="0">
              <a:buNone/>
            </a:pPr>
            <a:r>
              <a:rPr lang="en-US" altLang="en-US" sz="1200" dirty="0"/>
              <a:t>UML – Unified Modeling Language</a:t>
            </a:r>
          </a:p>
          <a:p>
            <a:pPr marL="0" indent="0">
              <a:buNone/>
            </a:pPr>
            <a:r>
              <a:rPr lang="en-US" altLang="en-US" sz="1200" dirty="0"/>
              <a:t>VBG – Virtual Business Gateway</a:t>
            </a:r>
          </a:p>
          <a:p>
            <a:pPr marL="0" indent="0">
              <a:buNone/>
            </a:pPr>
            <a:r>
              <a:rPr lang="en-US" altLang="en-US" sz="1200" dirty="0"/>
              <a:t>VoIP – Voice over IP</a:t>
            </a:r>
          </a:p>
          <a:p>
            <a:pPr marL="0" indent="0">
              <a:buNone/>
            </a:pPr>
            <a:r>
              <a:rPr lang="en-US" altLang="en-US" sz="1200" dirty="0"/>
              <a:t>vCGNAT – Virtual Carrier Grade NAT</a:t>
            </a:r>
          </a:p>
          <a:p>
            <a:pPr marL="0" indent="0">
              <a:buNone/>
            </a:pPr>
            <a:r>
              <a:rPr lang="en-US" altLang="en-US" sz="1200" dirty="0"/>
              <a:t>vBNG – Virtual BNG</a:t>
            </a:r>
          </a:p>
          <a:p>
            <a:pPr marL="0" indent="0">
              <a:buNone/>
            </a:pPr>
            <a:r>
              <a:rPr lang="en-US" altLang="en-US" sz="1200" dirty="0"/>
              <a:t>vG – Virtual Gateway</a:t>
            </a:r>
          </a:p>
          <a:p>
            <a:pPr marL="0" indent="0">
              <a:buNone/>
            </a:pPr>
            <a:r>
              <a:rPr lang="en-US" altLang="en-US" sz="1200" dirty="0"/>
              <a:t>XML – eXtensible Markup Language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sz="half" idx="1"/>
          </p:nvPr>
        </p:nvSpPr>
        <p:spPr>
          <a:xfrm>
            <a:off x="2063441" y="1016598"/>
            <a:ext cx="4098925" cy="4284662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1200" dirty="0"/>
              <a:t>AAA – Authentication, Authorization and Accounting</a:t>
            </a:r>
          </a:p>
          <a:p>
            <a:pPr marL="0" indent="0">
              <a:buNone/>
            </a:pPr>
            <a:r>
              <a:rPr lang="en-US" altLang="en-US" sz="1200" dirty="0"/>
              <a:t>ACS – Auto-Configuration Server (TR-069)</a:t>
            </a:r>
          </a:p>
          <a:p>
            <a:pPr marL="0" indent="0">
              <a:buNone/>
            </a:pPr>
            <a:r>
              <a:rPr lang="en-US" altLang="en-US" sz="1200" dirty="0"/>
              <a:t>AN – Access Node</a:t>
            </a:r>
          </a:p>
          <a:p>
            <a:pPr marL="0" indent="0">
              <a:buNone/>
            </a:pPr>
            <a:r>
              <a:rPr lang="en-US" altLang="en-US" sz="1200" dirty="0"/>
              <a:t>API – Application Programming Interface</a:t>
            </a:r>
          </a:p>
          <a:p>
            <a:pPr marL="0" indent="0">
              <a:buNone/>
            </a:pPr>
            <a:r>
              <a:rPr lang="en-US" altLang="en-US" sz="1200" dirty="0"/>
              <a:t>BB - Broadband</a:t>
            </a:r>
          </a:p>
          <a:p>
            <a:pPr marL="0" indent="0">
              <a:buNone/>
            </a:pPr>
            <a:r>
              <a:rPr lang="en-US" altLang="en-US" sz="1200" dirty="0"/>
              <a:t>BBF – Broadband Forum</a:t>
            </a:r>
          </a:p>
          <a:p>
            <a:pPr marL="0" indent="0">
              <a:buNone/>
            </a:pPr>
            <a:r>
              <a:rPr lang="en-US" altLang="en-US" sz="1200" dirty="0"/>
              <a:t>BCP – Best Current Practice</a:t>
            </a:r>
          </a:p>
          <a:p>
            <a:pPr marL="0" indent="0">
              <a:buNone/>
            </a:pPr>
            <a:r>
              <a:rPr lang="en-US" altLang="en-US" sz="1200" dirty="0"/>
              <a:t>BPCF – Broadband Policy Control Function</a:t>
            </a:r>
          </a:p>
          <a:p>
            <a:pPr marL="0" indent="0">
              <a:buNone/>
            </a:pPr>
            <a:r>
              <a:rPr lang="en-US" altLang="en-US" sz="1200" dirty="0"/>
              <a:t>BNG – Broadband Network Gateway</a:t>
            </a:r>
          </a:p>
          <a:p>
            <a:pPr marL="0" indent="0">
              <a:buNone/>
            </a:pPr>
            <a:r>
              <a:rPr lang="en-US" altLang="en-US" sz="1200" dirty="0"/>
              <a:t>BRG – Bridged RG</a:t>
            </a:r>
          </a:p>
          <a:p>
            <a:pPr marL="0" indent="0">
              <a:buNone/>
            </a:pPr>
            <a:r>
              <a:rPr lang="en-US" altLang="en-US" sz="1200" dirty="0"/>
              <a:t>BSG – Broadband Service Gateway</a:t>
            </a:r>
          </a:p>
          <a:p>
            <a:pPr marL="0" indent="0">
              <a:buNone/>
            </a:pPr>
            <a:r>
              <a:rPr lang="en-US" altLang="en-US" sz="1200" dirty="0"/>
              <a:t>BSS – Business Support Systems</a:t>
            </a:r>
          </a:p>
          <a:p>
            <a:pPr marL="0" indent="0">
              <a:buNone/>
            </a:pPr>
            <a:r>
              <a:rPr lang="en-US" altLang="en-US" sz="1200" dirty="0"/>
              <a:t>CPE – Customer Premises Equipment</a:t>
            </a:r>
          </a:p>
          <a:p>
            <a:pPr marL="0" indent="0">
              <a:buNone/>
            </a:pPr>
            <a:r>
              <a:rPr lang="en-US" altLang="en-US" sz="1200" dirty="0"/>
              <a:t>DC – Data Center</a:t>
            </a:r>
          </a:p>
          <a:p>
            <a:pPr marL="0" indent="0">
              <a:buNone/>
            </a:pPr>
            <a:r>
              <a:rPr lang="en-US" altLang="en-US" sz="1200" dirty="0"/>
              <a:t>DHCP – Dynamic Host Configuration Protocol</a:t>
            </a:r>
          </a:p>
          <a:p>
            <a:pPr marL="0" indent="0">
              <a:buNone/>
            </a:pPr>
            <a:r>
              <a:rPr lang="en-US" altLang="en-US" sz="1200" dirty="0"/>
              <a:t>DM – Data Model</a:t>
            </a:r>
          </a:p>
          <a:p>
            <a:pPr marL="0" indent="0">
              <a:buNone/>
            </a:pPr>
            <a:r>
              <a:rPr lang="en-US" altLang="en-US" sz="1200" dirty="0"/>
              <a:t>DT – Device Type</a:t>
            </a:r>
          </a:p>
          <a:p>
            <a:pPr marL="0" indent="0">
              <a:buNone/>
            </a:pPr>
            <a:r>
              <a:rPr lang="en-US" altLang="en-US" sz="1200" dirty="0"/>
              <a:t>EM – Enterprise Management</a:t>
            </a:r>
          </a:p>
          <a:p>
            <a:pPr marL="0" indent="0">
              <a:buNone/>
            </a:pPr>
            <a:r>
              <a:rPr lang="en-US" altLang="en-US" sz="1200" dirty="0"/>
              <a:t>FAP – Femtocell Access Point</a:t>
            </a:r>
          </a:p>
          <a:p>
            <a:pPr marL="0" indent="0">
              <a:buNone/>
            </a:pPr>
            <a:r>
              <a:rPr lang="en-US" altLang="en-US" sz="1200" dirty="0"/>
              <a:t>FTTdp – Fiber To The Distribution Point</a:t>
            </a:r>
          </a:p>
          <a:p>
            <a:pPr marL="0" indent="0">
              <a:buNone/>
            </a:pPr>
            <a:r>
              <a:rPr lang="en-US" altLang="en-US" sz="1200" dirty="0"/>
              <a:t>FW – Firewall </a:t>
            </a:r>
          </a:p>
          <a:p>
            <a:pPr marL="0" indent="0">
              <a:buNone/>
            </a:pPr>
            <a:r>
              <a:rPr lang="en-US" altLang="en-US" sz="1200" dirty="0"/>
              <a:t>GW – Gateway </a:t>
            </a:r>
          </a:p>
          <a:p>
            <a:pPr marL="0" indent="0">
              <a:buNone/>
            </a:pPr>
            <a:r>
              <a:rPr lang="en-US" altLang="en-US" sz="1200" dirty="0"/>
              <a:t>HTML – HyperText Markup Language</a:t>
            </a:r>
          </a:p>
          <a:p>
            <a:pPr marL="0" indent="0">
              <a:buNone/>
            </a:pPr>
            <a:r>
              <a:rPr lang="en-US" altLang="en-US" sz="1200" dirty="0"/>
              <a:t>IP – Internet Protocol </a:t>
            </a:r>
          </a:p>
          <a:p>
            <a:pPr marL="0" indent="0">
              <a:buNone/>
            </a:pPr>
            <a:r>
              <a:rPr lang="en-US" altLang="en-US" sz="1200" dirty="0"/>
              <a:t>IPR – Intellectual Property Rights</a:t>
            </a:r>
          </a:p>
          <a:p>
            <a:pPr marL="0" indent="0">
              <a:buNone/>
            </a:pPr>
            <a:endParaRPr lang="en-US" altLang="en-US" sz="1200" dirty="0"/>
          </a:p>
        </p:txBody>
      </p:sp>
      <p:sp>
        <p:nvSpPr>
          <p:cNvPr id="19460" name="Title 3"/>
          <p:cNvSpPr>
            <a:spLocks noGrp="1"/>
          </p:cNvSpPr>
          <p:nvPr>
            <p:ph type="title"/>
          </p:nvPr>
        </p:nvSpPr>
        <p:spPr>
          <a:xfrm>
            <a:off x="2273300" y="239713"/>
            <a:ext cx="7494588" cy="1085850"/>
          </a:xfrm>
        </p:spPr>
        <p:txBody>
          <a:bodyPr/>
          <a:lstStyle/>
          <a:p>
            <a:r>
              <a:rPr lang="en-US" altLang="en-US" dirty="0"/>
              <a:t>Acronyms</a:t>
            </a:r>
          </a:p>
        </p:txBody>
      </p:sp>
    </p:spTree>
    <p:extLst>
      <p:ext uri="{BB962C8B-B14F-4D97-AF65-F5344CB8AC3E}">
        <p14:creationId xmlns:p14="http://schemas.microsoft.com/office/powerpoint/2010/main" xmlns="" val="398388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Cloud CO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Cloudification of the Broadband Network</a:t>
            </a:r>
          </a:p>
          <a:p>
            <a:r>
              <a:rPr lang="en-US" sz="2400" dirty="0"/>
              <a:t>Programmability – Virtualization – Disaggregation – Multi-tenancy</a:t>
            </a:r>
          </a:p>
          <a:p>
            <a:r>
              <a:rPr lang="en-US" sz="2400" dirty="0"/>
              <a:t>Phases:</a:t>
            </a:r>
          </a:p>
          <a:p>
            <a:pPr marL="1066374" lvl="1" indent="-457200">
              <a:buFont typeface="+mj-lt"/>
              <a:buAutoNum type="arabicPeriod"/>
            </a:pPr>
            <a:r>
              <a:rPr lang="en-US" sz="2000" dirty="0"/>
              <a:t>Definition of a reference architectural framework of the Cloud Central Office.  -&gt; WT-384</a:t>
            </a:r>
          </a:p>
          <a:p>
            <a:pPr marL="1066374" lvl="1" indent="-457200">
              <a:buFont typeface="+mj-lt"/>
              <a:buAutoNum type="arabicPeriod"/>
            </a:pPr>
            <a:r>
              <a:rPr lang="en-US" sz="2000" dirty="0"/>
              <a:t>Definition of interfaces between the functional modules, allowing interoperable implementations of functions within the architectural framework.  </a:t>
            </a:r>
          </a:p>
          <a:p>
            <a:pPr marL="1066374" lvl="1" indent="-457200">
              <a:buFont typeface="+mj-lt"/>
              <a:buAutoNum type="arabicPeriod"/>
            </a:pPr>
            <a:r>
              <a:rPr lang="en-US" sz="2000" dirty="0"/>
              <a:t>A software reference implementation of the framework.  </a:t>
            </a:r>
          </a:p>
          <a:p>
            <a:pPr marL="1066374" lvl="1" indent="-457200">
              <a:buFont typeface="+mj-lt"/>
              <a:buAutoNum type="arabicPeriod"/>
            </a:pPr>
            <a:r>
              <a:rPr lang="en-US" sz="2000" dirty="0"/>
              <a:t>Cloud CO coexistence with and migration from legacy Broadband architectures  </a:t>
            </a:r>
          </a:p>
          <a:p>
            <a:pPr marL="1066374" lvl="1" indent="-457200">
              <a:buFont typeface="+mj-lt"/>
              <a:buAutoNum type="arabicPeriod"/>
            </a:pPr>
            <a:r>
              <a:rPr lang="en-US" sz="2000" dirty="0"/>
              <a:t>A hardware reference implementation of Cloud CO based on the deployment place.  </a:t>
            </a:r>
          </a:p>
        </p:txBody>
      </p:sp>
    </p:spTree>
    <p:extLst>
      <p:ext uri="{BB962C8B-B14F-4D97-AF65-F5344CB8AC3E}">
        <p14:creationId xmlns:p14="http://schemas.microsoft.com/office/powerpoint/2010/main" xmlns="" val="856758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228600"/>
            <a:ext cx="11957051" cy="697244"/>
          </a:xfrm>
        </p:spPr>
        <p:txBody>
          <a:bodyPr/>
          <a:lstStyle/>
          <a:p>
            <a:r>
              <a:rPr lang="en-US" sz="3600" b="1" dirty="0">
                <a:effectLst/>
                <a:latin typeface="+mn-lt"/>
              </a:rPr>
              <a:t>BBF: Providing a Holistic Approach to Everything Broadband</a:t>
            </a:r>
            <a:endParaRPr lang="en-US" sz="3600" dirty="0">
              <a:effectLst/>
              <a:latin typeface="+mn-lt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440118" y="1562090"/>
            <a:ext cx="7311767" cy="2594304"/>
            <a:chOff x="3076168" y="1039709"/>
            <a:chExt cx="7311767" cy="2594304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8616898" y="1253309"/>
              <a:ext cx="0" cy="676734"/>
            </a:xfrm>
            <a:prstGeom prst="line">
              <a:avLst/>
            </a:prstGeom>
            <a:ln w="25400" cap="rnd" cmpd="dbl"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4220071" y="1274722"/>
              <a:ext cx="381434" cy="245496"/>
            </a:xfrm>
            <a:prstGeom prst="line">
              <a:avLst/>
            </a:prstGeom>
            <a:ln w="25400" cap="rnd" cmpd="dbl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4804306" y="1236510"/>
              <a:ext cx="3886909" cy="0"/>
            </a:xfrm>
            <a:prstGeom prst="line">
              <a:avLst/>
            </a:prstGeom>
            <a:ln w="25400" cap="rnd" cmpd="dbl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7465389" y="1940003"/>
              <a:ext cx="931216" cy="0"/>
            </a:xfrm>
            <a:prstGeom prst="line">
              <a:avLst/>
            </a:prstGeom>
            <a:ln w="25400" cap="rnd" cmpd="dbl"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 flipH="1">
              <a:off x="6295721" y="1399565"/>
              <a:ext cx="1038248" cy="507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3486">
                <a:defRPr/>
              </a:pPr>
              <a:r>
                <a:rPr lang="en-US" sz="899" kern="0" dirty="0">
                  <a:solidFill>
                    <a:sysClr val="windowText" lastClr="00000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Broadband </a:t>
              </a:r>
              <a:br>
                <a:rPr lang="en-US" sz="899" kern="0" dirty="0">
                  <a:solidFill>
                    <a:sysClr val="windowText" lastClr="00000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</a:br>
              <a:r>
                <a:rPr lang="en-US" sz="899" kern="0" dirty="0">
                  <a:solidFill>
                    <a:sysClr val="windowText" lastClr="00000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Assured</a:t>
              </a:r>
              <a:br>
                <a:rPr lang="en-US" sz="899" kern="0" dirty="0">
                  <a:solidFill>
                    <a:sysClr val="windowText" lastClr="00000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</a:br>
              <a:r>
                <a:rPr lang="en-US" sz="899" kern="0" dirty="0">
                  <a:solidFill>
                    <a:sysClr val="windowText" lastClr="00000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IP Service</a:t>
              </a: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8398789" y="1596339"/>
              <a:ext cx="568375" cy="439148"/>
              <a:chOff x="2951382" y="240251"/>
              <a:chExt cx="1429512" cy="1108975"/>
            </a:xfrm>
          </p:grpSpPr>
          <p:pic>
            <p:nvPicPr>
              <p:cNvPr id="1279" name="Picture 127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044080" y="240251"/>
                <a:ext cx="1230265" cy="110897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softEdge rad="31750"/>
              </a:effectLst>
            </p:spPr>
          </p:pic>
          <p:sp>
            <p:nvSpPr>
              <p:cNvPr id="1280" name="Oval 1279"/>
              <p:cNvSpPr/>
              <p:nvPr/>
            </p:nvSpPr>
            <p:spPr>
              <a:xfrm>
                <a:off x="3083207" y="253358"/>
                <a:ext cx="1169489" cy="1029062"/>
              </a:xfrm>
              <a:prstGeom prst="ellipse">
                <a:avLst/>
              </a:prstGeom>
              <a:gradFill>
                <a:gsLst>
                  <a:gs pos="0">
                    <a:srgbClr val="006032"/>
                  </a:gs>
                  <a:gs pos="34000">
                    <a:schemeClr val="bg1">
                      <a:lumMod val="95000"/>
                      <a:alpha val="59000"/>
                    </a:schemeClr>
                  </a:gs>
                  <a:gs pos="7000">
                    <a:srgbClr val="97C642">
                      <a:alpha val="89000"/>
                    </a:srgbClr>
                  </a:gs>
                  <a:gs pos="100000">
                    <a:schemeClr val="tx2">
                      <a:lumMod val="75000"/>
                    </a:schemeClr>
                  </a:gs>
                  <a:gs pos="88000">
                    <a:srgbClr val="00703C"/>
                  </a:gs>
                  <a:gs pos="62000">
                    <a:schemeClr val="bg1">
                      <a:alpha val="46000"/>
                    </a:schemeClr>
                  </a:gs>
                </a:gsLst>
                <a:lin ang="30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899" kern="0" dirty="0">
                  <a:solidFill>
                    <a:srgbClr val="002060"/>
                  </a:solidFill>
                  <a:latin typeface="Calibri"/>
                </a:endParaRPr>
              </a:p>
            </p:txBody>
          </p:sp>
          <p:grpSp>
            <p:nvGrpSpPr>
              <p:cNvPr id="1281" name="Group 1280"/>
              <p:cNvGrpSpPr/>
              <p:nvPr/>
            </p:nvGrpSpPr>
            <p:grpSpPr>
              <a:xfrm>
                <a:off x="2951382" y="734254"/>
                <a:ext cx="1429512" cy="263151"/>
                <a:chOff x="1972224" y="2478468"/>
                <a:chExt cx="3923780" cy="516473"/>
              </a:xfrm>
            </p:grpSpPr>
            <p:grpSp>
              <p:nvGrpSpPr>
                <p:cNvPr id="1283" name="Group 1282"/>
                <p:cNvGrpSpPr/>
                <p:nvPr/>
              </p:nvGrpSpPr>
              <p:grpSpPr>
                <a:xfrm>
                  <a:off x="1972224" y="2531081"/>
                  <a:ext cx="3923780" cy="411247"/>
                  <a:chOff x="6249726" y="3927944"/>
                  <a:chExt cx="4110826" cy="1382736"/>
                </a:xfrm>
              </p:grpSpPr>
              <p:sp>
                <p:nvSpPr>
                  <p:cNvPr id="1290" name="Block Arc 4"/>
                  <p:cNvSpPr/>
                  <p:nvPr/>
                </p:nvSpPr>
                <p:spPr>
                  <a:xfrm>
                    <a:off x="6249726" y="3927944"/>
                    <a:ext cx="4110826" cy="624178"/>
                  </a:xfrm>
                  <a:custGeom>
                    <a:avLst/>
                    <a:gdLst>
                      <a:gd name="connsiteX0" fmla="*/ 0 w 4110825"/>
                      <a:gd name="connsiteY0" fmla="*/ 624178 h 1248355"/>
                      <a:gd name="connsiteX1" fmla="*/ 2055413 w 4110825"/>
                      <a:gd name="connsiteY1" fmla="*/ 0 h 1248355"/>
                      <a:gd name="connsiteX2" fmla="*/ 4110826 w 4110825"/>
                      <a:gd name="connsiteY2" fmla="*/ 624178 h 1248355"/>
                      <a:gd name="connsiteX3" fmla="*/ 3798736 w 4110825"/>
                      <a:gd name="connsiteY3" fmla="*/ 624178 h 1248355"/>
                      <a:gd name="connsiteX4" fmla="*/ 2055412 w 4110825"/>
                      <a:gd name="connsiteY4" fmla="*/ 312089 h 1248355"/>
                      <a:gd name="connsiteX5" fmla="*/ 312088 w 4110825"/>
                      <a:gd name="connsiteY5" fmla="*/ 624178 h 1248355"/>
                      <a:gd name="connsiteX6" fmla="*/ 0 w 4110825"/>
                      <a:gd name="connsiteY6" fmla="*/ 624178 h 1248355"/>
                      <a:gd name="connsiteX0" fmla="*/ 0 w 4110826"/>
                      <a:gd name="connsiteY0" fmla="*/ 624178 h 624178"/>
                      <a:gd name="connsiteX1" fmla="*/ 2055413 w 4110826"/>
                      <a:gd name="connsiteY1" fmla="*/ 0 h 624178"/>
                      <a:gd name="connsiteX2" fmla="*/ 4110826 w 4110826"/>
                      <a:gd name="connsiteY2" fmla="*/ 624178 h 624178"/>
                      <a:gd name="connsiteX3" fmla="*/ 3798736 w 4110826"/>
                      <a:gd name="connsiteY3" fmla="*/ 624178 h 624178"/>
                      <a:gd name="connsiteX4" fmla="*/ 2063364 w 4110826"/>
                      <a:gd name="connsiteY4" fmla="*/ 137161 h 624178"/>
                      <a:gd name="connsiteX5" fmla="*/ 312088 w 4110826"/>
                      <a:gd name="connsiteY5" fmla="*/ 624178 h 624178"/>
                      <a:gd name="connsiteX6" fmla="*/ 0 w 4110826"/>
                      <a:gd name="connsiteY6" fmla="*/ 624178 h 624178"/>
                      <a:gd name="connsiteX0" fmla="*/ 0 w 4110826"/>
                      <a:gd name="connsiteY0" fmla="*/ 624178 h 624178"/>
                      <a:gd name="connsiteX1" fmla="*/ 2055413 w 4110826"/>
                      <a:gd name="connsiteY1" fmla="*/ 0 h 624178"/>
                      <a:gd name="connsiteX2" fmla="*/ 4110826 w 4110826"/>
                      <a:gd name="connsiteY2" fmla="*/ 624178 h 624178"/>
                      <a:gd name="connsiteX3" fmla="*/ 3798736 w 4110826"/>
                      <a:gd name="connsiteY3" fmla="*/ 624178 h 624178"/>
                      <a:gd name="connsiteX4" fmla="*/ 2055413 w 4110826"/>
                      <a:gd name="connsiteY4" fmla="*/ 65600 h 624178"/>
                      <a:gd name="connsiteX5" fmla="*/ 312088 w 4110826"/>
                      <a:gd name="connsiteY5" fmla="*/ 624178 h 624178"/>
                      <a:gd name="connsiteX6" fmla="*/ 0 w 4110826"/>
                      <a:gd name="connsiteY6" fmla="*/ 624178 h 6241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10826" h="624178">
                        <a:moveTo>
                          <a:pt x="0" y="624178"/>
                        </a:moveTo>
                        <a:cubicBezTo>
                          <a:pt x="0" y="279454"/>
                          <a:pt x="920240" y="0"/>
                          <a:pt x="2055413" y="0"/>
                        </a:cubicBezTo>
                        <a:cubicBezTo>
                          <a:pt x="3190586" y="0"/>
                          <a:pt x="4110826" y="279454"/>
                          <a:pt x="4110826" y="624178"/>
                        </a:cubicBezTo>
                        <a:lnTo>
                          <a:pt x="3798736" y="624178"/>
                        </a:lnTo>
                        <a:cubicBezTo>
                          <a:pt x="3798736" y="451816"/>
                          <a:pt x="3018224" y="65600"/>
                          <a:pt x="2055413" y="65600"/>
                        </a:cubicBezTo>
                        <a:cubicBezTo>
                          <a:pt x="1092602" y="65600"/>
                          <a:pt x="312088" y="451816"/>
                          <a:pt x="312088" y="624178"/>
                        </a:cubicBezTo>
                        <a:lnTo>
                          <a:pt x="0" y="624178"/>
                        </a:lnTo>
                        <a:close/>
                      </a:path>
                    </a:pathLst>
                  </a:custGeom>
                  <a:gradFill>
                    <a:gsLst>
                      <a:gs pos="4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69000">
                        <a:schemeClr val="accent1">
                          <a:lumMod val="45000"/>
                          <a:lumOff val="55000"/>
                          <a:alpha val="24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  <a:alpha val="58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699" b="1" kern="0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291" name="Block Arc 5"/>
                  <p:cNvSpPr/>
                  <p:nvPr/>
                </p:nvSpPr>
                <p:spPr>
                  <a:xfrm flipV="1">
                    <a:off x="6249726" y="4537415"/>
                    <a:ext cx="4110826" cy="773265"/>
                  </a:xfrm>
                  <a:custGeom>
                    <a:avLst/>
                    <a:gdLst>
                      <a:gd name="connsiteX0" fmla="*/ 0 w 4110826"/>
                      <a:gd name="connsiteY0" fmla="*/ 646044 h 1292087"/>
                      <a:gd name="connsiteX1" fmla="*/ 2055413 w 4110826"/>
                      <a:gd name="connsiteY1" fmla="*/ 0 h 1292087"/>
                      <a:gd name="connsiteX2" fmla="*/ 4110826 w 4110826"/>
                      <a:gd name="connsiteY2" fmla="*/ 646044 h 1292087"/>
                      <a:gd name="connsiteX3" fmla="*/ 3787804 w 4110826"/>
                      <a:gd name="connsiteY3" fmla="*/ 646044 h 1292087"/>
                      <a:gd name="connsiteX4" fmla="*/ 2055413 w 4110826"/>
                      <a:gd name="connsiteY4" fmla="*/ 323022 h 1292087"/>
                      <a:gd name="connsiteX5" fmla="*/ 323022 w 4110826"/>
                      <a:gd name="connsiteY5" fmla="*/ 646044 h 1292087"/>
                      <a:gd name="connsiteX6" fmla="*/ 0 w 4110826"/>
                      <a:gd name="connsiteY6" fmla="*/ 646044 h 1292087"/>
                      <a:gd name="connsiteX0" fmla="*/ 0 w 4110826"/>
                      <a:gd name="connsiteY0" fmla="*/ 646044 h 646044"/>
                      <a:gd name="connsiteX1" fmla="*/ 2055413 w 4110826"/>
                      <a:gd name="connsiteY1" fmla="*/ 0 h 646044"/>
                      <a:gd name="connsiteX2" fmla="*/ 4110826 w 4110826"/>
                      <a:gd name="connsiteY2" fmla="*/ 646044 h 646044"/>
                      <a:gd name="connsiteX3" fmla="*/ 3787804 w 4110826"/>
                      <a:gd name="connsiteY3" fmla="*/ 646044 h 646044"/>
                      <a:gd name="connsiteX4" fmla="*/ 2055413 w 4110826"/>
                      <a:gd name="connsiteY4" fmla="*/ 323022 h 646044"/>
                      <a:gd name="connsiteX5" fmla="*/ 323022 w 4110826"/>
                      <a:gd name="connsiteY5" fmla="*/ 646044 h 646044"/>
                      <a:gd name="connsiteX6" fmla="*/ 0 w 4110826"/>
                      <a:gd name="connsiteY6" fmla="*/ 646044 h 646044"/>
                      <a:gd name="connsiteX0" fmla="*/ 0 w 4110826"/>
                      <a:gd name="connsiteY0" fmla="*/ 773265 h 773265"/>
                      <a:gd name="connsiteX1" fmla="*/ 2063364 w 4110826"/>
                      <a:gd name="connsiteY1" fmla="*/ 0 h 773265"/>
                      <a:gd name="connsiteX2" fmla="*/ 4110826 w 4110826"/>
                      <a:gd name="connsiteY2" fmla="*/ 773265 h 773265"/>
                      <a:gd name="connsiteX3" fmla="*/ 3787804 w 4110826"/>
                      <a:gd name="connsiteY3" fmla="*/ 773265 h 773265"/>
                      <a:gd name="connsiteX4" fmla="*/ 2055413 w 4110826"/>
                      <a:gd name="connsiteY4" fmla="*/ 450243 h 773265"/>
                      <a:gd name="connsiteX5" fmla="*/ 323022 w 4110826"/>
                      <a:gd name="connsiteY5" fmla="*/ 773265 h 773265"/>
                      <a:gd name="connsiteX6" fmla="*/ 0 w 4110826"/>
                      <a:gd name="connsiteY6" fmla="*/ 773265 h 773265"/>
                      <a:gd name="connsiteX0" fmla="*/ 0 w 4110826"/>
                      <a:gd name="connsiteY0" fmla="*/ 773265 h 773265"/>
                      <a:gd name="connsiteX1" fmla="*/ 2063364 w 4110826"/>
                      <a:gd name="connsiteY1" fmla="*/ 0 h 773265"/>
                      <a:gd name="connsiteX2" fmla="*/ 4110826 w 4110826"/>
                      <a:gd name="connsiteY2" fmla="*/ 773265 h 773265"/>
                      <a:gd name="connsiteX3" fmla="*/ 3787804 w 4110826"/>
                      <a:gd name="connsiteY3" fmla="*/ 773265 h 773265"/>
                      <a:gd name="connsiteX4" fmla="*/ 2103121 w 4110826"/>
                      <a:gd name="connsiteY4" fmla="*/ 307119 h 773265"/>
                      <a:gd name="connsiteX5" fmla="*/ 323022 w 4110826"/>
                      <a:gd name="connsiteY5" fmla="*/ 773265 h 773265"/>
                      <a:gd name="connsiteX6" fmla="*/ 0 w 4110826"/>
                      <a:gd name="connsiteY6" fmla="*/ 773265 h 773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10826" h="773265">
                        <a:moveTo>
                          <a:pt x="0" y="773265"/>
                        </a:moveTo>
                        <a:cubicBezTo>
                          <a:pt x="0" y="416465"/>
                          <a:pt x="928191" y="0"/>
                          <a:pt x="2063364" y="0"/>
                        </a:cubicBezTo>
                        <a:cubicBezTo>
                          <a:pt x="3198537" y="0"/>
                          <a:pt x="4110826" y="416465"/>
                          <a:pt x="4110826" y="773265"/>
                        </a:cubicBezTo>
                        <a:lnTo>
                          <a:pt x="3787804" y="773265"/>
                        </a:lnTo>
                        <a:cubicBezTo>
                          <a:pt x="3787804" y="594865"/>
                          <a:pt x="3059894" y="307119"/>
                          <a:pt x="2103121" y="307119"/>
                        </a:cubicBezTo>
                        <a:cubicBezTo>
                          <a:pt x="1146348" y="307119"/>
                          <a:pt x="323022" y="594865"/>
                          <a:pt x="323022" y="773265"/>
                        </a:cubicBezTo>
                        <a:lnTo>
                          <a:pt x="0" y="77326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60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699" b="1" kern="0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  <p:grpSp>
              <p:nvGrpSpPr>
                <p:cNvPr id="1284" name="Group 1283"/>
                <p:cNvGrpSpPr/>
                <p:nvPr/>
              </p:nvGrpSpPr>
              <p:grpSpPr>
                <a:xfrm>
                  <a:off x="2043075" y="2478468"/>
                  <a:ext cx="3782079" cy="516473"/>
                  <a:chOff x="1448289" y="4936465"/>
                  <a:chExt cx="4180449" cy="516473"/>
                </a:xfrm>
              </p:grpSpPr>
              <p:sp>
                <p:nvSpPr>
                  <p:cNvPr id="1288" name="Block Arc 4"/>
                  <p:cNvSpPr/>
                  <p:nvPr/>
                </p:nvSpPr>
                <p:spPr>
                  <a:xfrm rot="20668732">
                    <a:off x="1448289" y="4936465"/>
                    <a:ext cx="4110826" cy="237423"/>
                  </a:xfrm>
                  <a:custGeom>
                    <a:avLst/>
                    <a:gdLst>
                      <a:gd name="connsiteX0" fmla="*/ 0 w 4110825"/>
                      <a:gd name="connsiteY0" fmla="*/ 624178 h 1248355"/>
                      <a:gd name="connsiteX1" fmla="*/ 2055413 w 4110825"/>
                      <a:gd name="connsiteY1" fmla="*/ 0 h 1248355"/>
                      <a:gd name="connsiteX2" fmla="*/ 4110826 w 4110825"/>
                      <a:gd name="connsiteY2" fmla="*/ 624178 h 1248355"/>
                      <a:gd name="connsiteX3" fmla="*/ 3798736 w 4110825"/>
                      <a:gd name="connsiteY3" fmla="*/ 624178 h 1248355"/>
                      <a:gd name="connsiteX4" fmla="*/ 2055412 w 4110825"/>
                      <a:gd name="connsiteY4" fmla="*/ 312089 h 1248355"/>
                      <a:gd name="connsiteX5" fmla="*/ 312088 w 4110825"/>
                      <a:gd name="connsiteY5" fmla="*/ 624178 h 1248355"/>
                      <a:gd name="connsiteX6" fmla="*/ 0 w 4110825"/>
                      <a:gd name="connsiteY6" fmla="*/ 624178 h 1248355"/>
                      <a:gd name="connsiteX0" fmla="*/ 0 w 4110826"/>
                      <a:gd name="connsiteY0" fmla="*/ 624178 h 624178"/>
                      <a:gd name="connsiteX1" fmla="*/ 2055413 w 4110826"/>
                      <a:gd name="connsiteY1" fmla="*/ 0 h 624178"/>
                      <a:gd name="connsiteX2" fmla="*/ 4110826 w 4110826"/>
                      <a:gd name="connsiteY2" fmla="*/ 624178 h 624178"/>
                      <a:gd name="connsiteX3" fmla="*/ 3798736 w 4110826"/>
                      <a:gd name="connsiteY3" fmla="*/ 624178 h 624178"/>
                      <a:gd name="connsiteX4" fmla="*/ 2063364 w 4110826"/>
                      <a:gd name="connsiteY4" fmla="*/ 137161 h 624178"/>
                      <a:gd name="connsiteX5" fmla="*/ 312088 w 4110826"/>
                      <a:gd name="connsiteY5" fmla="*/ 624178 h 624178"/>
                      <a:gd name="connsiteX6" fmla="*/ 0 w 4110826"/>
                      <a:gd name="connsiteY6" fmla="*/ 624178 h 624178"/>
                      <a:gd name="connsiteX0" fmla="*/ 0 w 4110826"/>
                      <a:gd name="connsiteY0" fmla="*/ 624178 h 624178"/>
                      <a:gd name="connsiteX1" fmla="*/ 2055413 w 4110826"/>
                      <a:gd name="connsiteY1" fmla="*/ 0 h 624178"/>
                      <a:gd name="connsiteX2" fmla="*/ 4110826 w 4110826"/>
                      <a:gd name="connsiteY2" fmla="*/ 624178 h 624178"/>
                      <a:gd name="connsiteX3" fmla="*/ 3798736 w 4110826"/>
                      <a:gd name="connsiteY3" fmla="*/ 624178 h 624178"/>
                      <a:gd name="connsiteX4" fmla="*/ 2055413 w 4110826"/>
                      <a:gd name="connsiteY4" fmla="*/ 65600 h 624178"/>
                      <a:gd name="connsiteX5" fmla="*/ 312088 w 4110826"/>
                      <a:gd name="connsiteY5" fmla="*/ 624178 h 624178"/>
                      <a:gd name="connsiteX6" fmla="*/ 0 w 4110826"/>
                      <a:gd name="connsiteY6" fmla="*/ 624178 h 6241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10826" h="624178">
                        <a:moveTo>
                          <a:pt x="0" y="624178"/>
                        </a:moveTo>
                        <a:cubicBezTo>
                          <a:pt x="0" y="279454"/>
                          <a:pt x="920240" y="0"/>
                          <a:pt x="2055413" y="0"/>
                        </a:cubicBezTo>
                        <a:cubicBezTo>
                          <a:pt x="3190586" y="0"/>
                          <a:pt x="4110826" y="279454"/>
                          <a:pt x="4110826" y="624178"/>
                        </a:cubicBezTo>
                        <a:lnTo>
                          <a:pt x="3798736" y="624178"/>
                        </a:lnTo>
                        <a:cubicBezTo>
                          <a:pt x="3798736" y="451816"/>
                          <a:pt x="3018224" y="65600"/>
                          <a:pt x="2055413" y="65600"/>
                        </a:cubicBezTo>
                        <a:cubicBezTo>
                          <a:pt x="1092602" y="65600"/>
                          <a:pt x="312088" y="451816"/>
                          <a:pt x="312088" y="624178"/>
                        </a:cubicBezTo>
                        <a:lnTo>
                          <a:pt x="0" y="624178"/>
                        </a:lnTo>
                        <a:close/>
                      </a:path>
                    </a:pathLst>
                  </a:custGeom>
                  <a:gradFill>
                    <a:gsLst>
                      <a:gs pos="40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56000">
                        <a:srgbClr val="D3DFEE">
                          <a:alpha val="25000"/>
                        </a:srgbClr>
                      </a:gs>
                      <a:gs pos="68000">
                        <a:schemeClr val="accent1">
                          <a:lumMod val="45000"/>
                          <a:lumOff val="55000"/>
                          <a:alpha val="34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  <a:alpha val="76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699" b="1" kern="0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289" name="Block Arc 5"/>
                  <p:cNvSpPr/>
                  <p:nvPr/>
                </p:nvSpPr>
                <p:spPr>
                  <a:xfrm rot="20668732" flipV="1">
                    <a:off x="1517912" y="5158806"/>
                    <a:ext cx="4110826" cy="294132"/>
                  </a:xfrm>
                  <a:custGeom>
                    <a:avLst/>
                    <a:gdLst>
                      <a:gd name="connsiteX0" fmla="*/ 0 w 4110826"/>
                      <a:gd name="connsiteY0" fmla="*/ 646044 h 1292087"/>
                      <a:gd name="connsiteX1" fmla="*/ 2055413 w 4110826"/>
                      <a:gd name="connsiteY1" fmla="*/ 0 h 1292087"/>
                      <a:gd name="connsiteX2" fmla="*/ 4110826 w 4110826"/>
                      <a:gd name="connsiteY2" fmla="*/ 646044 h 1292087"/>
                      <a:gd name="connsiteX3" fmla="*/ 3787804 w 4110826"/>
                      <a:gd name="connsiteY3" fmla="*/ 646044 h 1292087"/>
                      <a:gd name="connsiteX4" fmla="*/ 2055413 w 4110826"/>
                      <a:gd name="connsiteY4" fmla="*/ 323022 h 1292087"/>
                      <a:gd name="connsiteX5" fmla="*/ 323022 w 4110826"/>
                      <a:gd name="connsiteY5" fmla="*/ 646044 h 1292087"/>
                      <a:gd name="connsiteX6" fmla="*/ 0 w 4110826"/>
                      <a:gd name="connsiteY6" fmla="*/ 646044 h 1292087"/>
                      <a:gd name="connsiteX0" fmla="*/ 0 w 4110826"/>
                      <a:gd name="connsiteY0" fmla="*/ 646044 h 646044"/>
                      <a:gd name="connsiteX1" fmla="*/ 2055413 w 4110826"/>
                      <a:gd name="connsiteY1" fmla="*/ 0 h 646044"/>
                      <a:gd name="connsiteX2" fmla="*/ 4110826 w 4110826"/>
                      <a:gd name="connsiteY2" fmla="*/ 646044 h 646044"/>
                      <a:gd name="connsiteX3" fmla="*/ 3787804 w 4110826"/>
                      <a:gd name="connsiteY3" fmla="*/ 646044 h 646044"/>
                      <a:gd name="connsiteX4" fmla="*/ 2055413 w 4110826"/>
                      <a:gd name="connsiteY4" fmla="*/ 323022 h 646044"/>
                      <a:gd name="connsiteX5" fmla="*/ 323022 w 4110826"/>
                      <a:gd name="connsiteY5" fmla="*/ 646044 h 646044"/>
                      <a:gd name="connsiteX6" fmla="*/ 0 w 4110826"/>
                      <a:gd name="connsiteY6" fmla="*/ 646044 h 646044"/>
                      <a:gd name="connsiteX0" fmla="*/ 0 w 4110826"/>
                      <a:gd name="connsiteY0" fmla="*/ 773265 h 773265"/>
                      <a:gd name="connsiteX1" fmla="*/ 2063364 w 4110826"/>
                      <a:gd name="connsiteY1" fmla="*/ 0 h 773265"/>
                      <a:gd name="connsiteX2" fmla="*/ 4110826 w 4110826"/>
                      <a:gd name="connsiteY2" fmla="*/ 773265 h 773265"/>
                      <a:gd name="connsiteX3" fmla="*/ 3787804 w 4110826"/>
                      <a:gd name="connsiteY3" fmla="*/ 773265 h 773265"/>
                      <a:gd name="connsiteX4" fmla="*/ 2055413 w 4110826"/>
                      <a:gd name="connsiteY4" fmla="*/ 450243 h 773265"/>
                      <a:gd name="connsiteX5" fmla="*/ 323022 w 4110826"/>
                      <a:gd name="connsiteY5" fmla="*/ 773265 h 773265"/>
                      <a:gd name="connsiteX6" fmla="*/ 0 w 4110826"/>
                      <a:gd name="connsiteY6" fmla="*/ 773265 h 773265"/>
                      <a:gd name="connsiteX0" fmla="*/ 0 w 4110826"/>
                      <a:gd name="connsiteY0" fmla="*/ 773265 h 773265"/>
                      <a:gd name="connsiteX1" fmla="*/ 2063364 w 4110826"/>
                      <a:gd name="connsiteY1" fmla="*/ 0 h 773265"/>
                      <a:gd name="connsiteX2" fmla="*/ 4110826 w 4110826"/>
                      <a:gd name="connsiteY2" fmla="*/ 773265 h 773265"/>
                      <a:gd name="connsiteX3" fmla="*/ 3787804 w 4110826"/>
                      <a:gd name="connsiteY3" fmla="*/ 773265 h 773265"/>
                      <a:gd name="connsiteX4" fmla="*/ 2103121 w 4110826"/>
                      <a:gd name="connsiteY4" fmla="*/ 307119 h 773265"/>
                      <a:gd name="connsiteX5" fmla="*/ 323022 w 4110826"/>
                      <a:gd name="connsiteY5" fmla="*/ 773265 h 773265"/>
                      <a:gd name="connsiteX6" fmla="*/ 0 w 4110826"/>
                      <a:gd name="connsiteY6" fmla="*/ 773265 h 773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10826" h="773265">
                        <a:moveTo>
                          <a:pt x="0" y="773265"/>
                        </a:moveTo>
                        <a:cubicBezTo>
                          <a:pt x="0" y="416465"/>
                          <a:pt x="928191" y="0"/>
                          <a:pt x="2063364" y="0"/>
                        </a:cubicBezTo>
                        <a:cubicBezTo>
                          <a:pt x="3198537" y="0"/>
                          <a:pt x="4110826" y="416465"/>
                          <a:pt x="4110826" y="773265"/>
                        </a:cubicBezTo>
                        <a:lnTo>
                          <a:pt x="3787804" y="773265"/>
                        </a:lnTo>
                        <a:cubicBezTo>
                          <a:pt x="3787804" y="594865"/>
                          <a:pt x="3059894" y="307119"/>
                          <a:pt x="2103121" y="307119"/>
                        </a:cubicBezTo>
                        <a:cubicBezTo>
                          <a:pt x="1146348" y="307119"/>
                          <a:pt x="323022" y="594865"/>
                          <a:pt x="323022" y="773265"/>
                        </a:cubicBezTo>
                        <a:lnTo>
                          <a:pt x="0" y="77326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60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699" b="1" kern="0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  <p:grpSp>
              <p:nvGrpSpPr>
                <p:cNvPr id="1285" name="Group 1284"/>
                <p:cNvGrpSpPr/>
                <p:nvPr/>
              </p:nvGrpSpPr>
              <p:grpSpPr>
                <a:xfrm flipH="1">
                  <a:off x="2043075" y="2478468"/>
                  <a:ext cx="3782079" cy="516473"/>
                  <a:chOff x="1448289" y="4936465"/>
                  <a:chExt cx="4180449" cy="516473"/>
                </a:xfrm>
              </p:grpSpPr>
              <p:sp>
                <p:nvSpPr>
                  <p:cNvPr id="1286" name="Block Arc 4"/>
                  <p:cNvSpPr/>
                  <p:nvPr/>
                </p:nvSpPr>
                <p:spPr>
                  <a:xfrm rot="20668732">
                    <a:off x="1448289" y="4936465"/>
                    <a:ext cx="4110826" cy="237423"/>
                  </a:xfrm>
                  <a:custGeom>
                    <a:avLst/>
                    <a:gdLst>
                      <a:gd name="connsiteX0" fmla="*/ 0 w 4110825"/>
                      <a:gd name="connsiteY0" fmla="*/ 624178 h 1248355"/>
                      <a:gd name="connsiteX1" fmla="*/ 2055413 w 4110825"/>
                      <a:gd name="connsiteY1" fmla="*/ 0 h 1248355"/>
                      <a:gd name="connsiteX2" fmla="*/ 4110826 w 4110825"/>
                      <a:gd name="connsiteY2" fmla="*/ 624178 h 1248355"/>
                      <a:gd name="connsiteX3" fmla="*/ 3798736 w 4110825"/>
                      <a:gd name="connsiteY3" fmla="*/ 624178 h 1248355"/>
                      <a:gd name="connsiteX4" fmla="*/ 2055412 w 4110825"/>
                      <a:gd name="connsiteY4" fmla="*/ 312089 h 1248355"/>
                      <a:gd name="connsiteX5" fmla="*/ 312088 w 4110825"/>
                      <a:gd name="connsiteY5" fmla="*/ 624178 h 1248355"/>
                      <a:gd name="connsiteX6" fmla="*/ 0 w 4110825"/>
                      <a:gd name="connsiteY6" fmla="*/ 624178 h 1248355"/>
                      <a:gd name="connsiteX0" fmla="*/ 0 w 4110826"/>
                      <a:gd name="connsiteY0" fmla="*/ 624178 h 624178"/>
                      <a:gd name="connsiteX1" fmla="*/ 2055413 w 4110826"/>
                      <a:gd name="connsiteY1" fmla="*/ 0 h 624178"/>
                      <a:gd name="connsiteX2" fmla="*/ 4110826 w 4110826"/>
                      <a:gd name="connsiteY2" fmla="*/ 624178 h 624178"/>
                      <a:gd name="connsiteX3" fmla="*/ 3798736 w 4110826"/>
                      <a:gd name="connsiteY3" fmla="*/ 624178 h 624178"/>
                      <a:gd name="connsiteX4" fmla="*/ 2063364 w 4110826"/>
                      <a:gd name="connsiteY4" fmla="*/ 137161 h 624178"/>
                      <a:gd name="connsiteX5" fmla="*/ 312088 w 4110826"/>
                      <a:gd name="connsiteY5" fmla="*/ 624178 h 624178"/>
                      <a:gd name="connsiteX6" fmla="*/ 0 w 4110826"/>
                      <a:gd name="connsiteY6" fmla="*/ 624178 h 624178"/>
                      <a:gd name="connsiteX0" fmla="*/ 0 w 4110826"/>
                      <a:gd name="connsiteY0" fmla="*/ 624178 h 624178"/>
                      <a:gd name="connsiteX1" fmla="*/ 2055413 w 4110826"/>
                      <a:gd name="connsiteY1" fmla="*/ 0 h 624178"/>
                      <a:gd name="connsiteX2" fmla="*/ 4110826 w 4110826"/>
                      <a:gd name="connsiteY2" fmla="*/ 624178 h 624178"/>
                      <a:gd name="connsiteX3" fmla="*/ 3798736 w 4110826"/>
                      <a:gd name="connsiteY3" fmla="*/ 624178 h 624178"/>
                      <a:gd name="connsiteX4" fmla="*/ 2055413 w 4110826"/>
                      <a:gd name="connsiteY4" fmla="*/ 65600 h 624178"/>
                      <a:gd name="connsiteX5" fmla="*/ 312088 w 4110826"/>
                      <a:gd name="connsiteY5" fmla="*/ 624178 h 624178"/>
                      <a:gd name="connsiteX6" fmla="*/ 0 w 4110826"/>
                      <a:gd name="connsiteY6" fmla="*/ 624178 h 6241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10826" h="624178">
                        <a:moveTo>
                          <a:pt x="0" y="624178"/>
                        </a:moveTo>
                        <a:cubicBezTo>
                          <a:pt x="0" y="279454"/>
                          <a:pt x="920240" y="0"/>
                          <a:pt x="2055413" y="0"/>
                        </a:cubicBezTo>
                        <a:cubicBezTo>
                          <a:pt x="3190586" y="0"/>
                          <a:pt x="4110826" y="279454"/>
                          <a:pt x="4110826" y="624178"/>
                        </a:cubicBezTo>
                        <a:lnTo>
                          <a:pt x="3798736" y="624178"/>
                        </a:lnTo>
                        <a:cubicBezTo>
                          <a:pt x="3798736" y="451816"/>
                          <a:pt x="3018224" y="65600"/>
                          <a:pt x="2055413" y="65600"/>
                        </a:cubicBezTo>
                        <a:cubicBezTo>
                          <a:pt x="1092602" y="65600"/>
                          <a:pt x="312088" y="451816"/>
                          <a:pt x="312088" y="624178"/>
                        </a:cubicBezTo>
                        <a:lnTo>
                          <a:pt x="0" y="624178"/>
                        </a:lnTo>
                        <a:close/>
                      </a:path>
                    </a:pathLst>
                  </a:custGeom>
                  <a:gradFill>
                    <a:gsLst>
                      <a:gs pos="40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56000">
                        <a:srgbClr val="D3DFEE">
                          <a:alpha val="25000"/>
                        </a:srgbClr>
                      </a:gs>
                      <a:gs pos="68000">
                        <a:schemeClr val="accent1">
                          <a:lumMod val="45000"/>
                          <a:lumOff val="55000"/>
                          <a:alpha val="34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  <a:alpha val="76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699" b="1" kern="0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287" name="Block Arc 5"/>
                  <p:cNvSpPr/>
                  <p:nvPr/>
                </p:nvSpPr>
                <p:spPr>
                  <a:xfrm rot="20668732" flipV="1">
                    <a:off x="1517912" y="5158806"/>
                    <a:ext cx="4110826" cy="294132"/>
                  </a:xfrm>
                  <a:custGeom>
                    <a:avLst/>
                    <a:gdLst>
                      <a:gd name="connsiteX0" fmla="*/ 0 w 4110826"/>
                      <a:gd name="connsiteY0" fmla="*/ 646044 h 1292087"/>
                      <a:gd name="connsiteX1" fmla="*/ 2055413 w 4110826"/>
                      <a:gd name="connsiteY1" fmla="*/ 0 h 1292087"/>
                      <a:gd name="connsiteX2" fmla="*/ 4110826 w 4110826"/>
                      <a:gd name="connsiteY2" fmla="*/ 646044 h 1292087"/>
                      <a:gd name="connsiteX3" fmla="*/ 3787804 w 4110826"/>
                      <a:gd name="connsiteY3" fmla="*/ 646044 h 1292087"/>
                      <a:gd name="connsiteX4" fmla="*/ 2055413 w 4110826"/>
                      <a:gd name="connsiteY4" fmla="*/ 323022 h 1292087"/>
                      <a:gd name="connsiteX5" fmla="*/ 323022 w 4110826"/>
                      <a:gd name="connsiteY5" fmla="*/ 646044 h 1292087"/>
                      <a:gd name="connsiteX6" fmla="*/ 0 w 4110826"/>
                      <a:gd name="connsiteY6" fmla="*/ 646044 h 1292087"/>
                      <a:gd name="connsiteX0" fmla="*/ 0 w 4110826"/>
                      <a:gd name="connsiteY0" fmla="*/ 646044 h 646044"/>
                      <a:gd name="connsiteX1" fmla="*/ 2055413 w 4110826"/>
                      <a:gd name="connsiteY1" fmla="*/ 0 h 646044"/>
                      <a:gd name="connsiteX2" fmla="*/ 4110826 w 4110826"/>
                      <a:gd name="connsiteY2" fmla="*/ 646044 h 646044"/>
                      <a:gd name="connsiteX3" fmla="*/ 3787804 w 4110826"/>
                      <a:gd name="connsiteY3" fmla="*/ 646044 h 646044"/>
                      <a:gd name="connsiteX4" fmla="*/ 2055413 w 4110826"/>
                      <a:gd name="connsiteY4" fmla="*/ 323022 h 646044"/>
                      <a:gd name="connsiteX5" fmla="*/ 323022 w 4110826"/>
                      <a:gd name="connsiteY5" fmla="*/ 646044 h 646044"/>
                      <a:gd name="connsiteX6" fmla="*/ 0 w 4110826"/>
                      <a:gd name="connsiteY6" fmla="*/ 646044 h 646044"/>
                      <a:gd name="connsiteX0" fmla="*/ 0 w 4110826"/>
                      <a:gd name="connsiteY0" fmla="*/ 773265 h 773265"/>
                      <a:gd name="connsiteX1" fmla="*/ 2063364 w 4110826"/>
                      <a:gd name="connsiteY1" fmla="*/ 0 h 773265"/>
                      <a:gd name="connsiteX2" fmla="*/ 4110826 w 4110826"/>
                      <a:gd name="connsiteY2" fmla="*/ 773265 h 773265"/>
                      <a:gd name="connsiteX3" fmla="*/ 3787804 w 4110826"/>
                      <a:gd name="connsiteY3" fmla="*/ 773265 h 773265"/>
                      <a:gd name="connsiteX4" fmla="*/ 2055413 w 4110826"/>
                      <a:gd name="connsiteY4" fmla="*/ 450243 h 773265"/>
                      <a:gd name="connsiteX5" fmla="*/ 323022 w 4110826"/>
                      <a:gd name="connsiteY5" fmla="*/ 773265 h 773265"/>
                      <a:gd name="connsiteX6" fmla="*/ 0 w 4110826"/>
                      <a:gd name="connsiteY6" fmla="*/ 773265 h 773265"/>
                      <a:gd name="connsiteX0" fmla="*/ 0 w 4110826"/>
                      <a:gd name="connsiteY0" fmla="*/ 773265 h 773265"/>
                      <a:gd name="connsiteX1" fmla="*/ 2063364 w 4110826"/>
                      <a:gd name="connsiteY1" fmla="*/ 0 h 773265"/>
                      <a:gd name="connsiteX2" fmla="*/ 4110826 w 4110826"/>
                      <a:gd name="connsiteY2" fmla="*/ 773265 h 773265"/>
                      <a:gd name="connsiteX3" fmla="*/ 3787804 w 4110826"/>
                      <a:gd name="connsiteY3" fmla="*/ 773265 h 773265"/>
                      <a:gd name="connsiteX4" fmla="*/ 2103121 w 4110826"/>
                      <a:gd name="connsiteY4" fmla="*/ 307119 h 773265"/>
                      <a:gd name="connsiteX5" fmla="*/ 323022 w 4110826"/>
                      <a:gd name="connsiteY5" fmla="*/ 773265 h 773265"/>
                      <a:gd name="connsiteX6" fmla="*/ 0 w 4110826"/>
                      <a:gd name="connsiteY6" fmla="*/ 773265 h 773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10826" h="773265">
                        <a:moveTo>
                          <a:pt x="0" y="773265"/>
                        </a:moveTo>
                        <a:cubicBezTo>
                          <a:pt x="0" y="416465"/>
                          <a:pt x="928191" y="0"/>
                          <a:pt x="2063364" y="0"/>
                        </a:cubicBezTo>
                        <a:cubicBezTo>
                          <a:pt x="3198537" y="0"/>
                          <a:pt x="4110826" y="416465"/>
                          <a:pt x="4110826" y="773265"/>
                        </a:cubicBezTo>
                        <a:lnTo>
                          <a:pt x="3787804" y="773265"/>
                        </a:lnTo>
                        <a:cubicBezTo>
                          <a:pt x="3787804" y="594865"/>
                          <a:pt x="3059894" y="307119"/>
                          <a:pt x="2103121" y="307119"/>
                        </a:cubicBezTo>
                        <a:cubicBezTo>
                          <a:pt x="1146348" y="307119"/>
                          <a:pt x="323022" y="594865"/>
                          <a:pt x="323022" y="773265"/>
                        </a:cubicBezTo>
                        <a:lnTo>
                          <a:pt x="0" y="77326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60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699" b="1" kern="0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</p:grpSp>
          <p:sp>
            <p:nvSpPr>
              <p:cNvPr id="1282" name="TextBox 1281"/>
              <p:cNvSpPr txBox="1"/>
              <p:nvPr/>
            </p:nvSpPr>
            <p:spPr>
              <a:xfrm>
                <a:off x="3111427" y="635626"/>
                <a:ext cx="1141812" cy="560911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/>
                </a:prstTxWarp>
                <a:spAutoFit/>
              </a:bodyPr>
              <a:lstStyle/>
              <a:p>
                <a:pPr algn="ctr" defTabSz="913486">
                  <a:defRPr/>
                </a:pPr>
                <a:r>
                  <a:rPr lang="en-US" sz="799" b="1" kern="0" dirty="0">
                    <a:ln w="3175">
                      <a:noFill/>
                    </a:ln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rPr>
                  <a:t>Internet</a:t>
                </a: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8174385" y="1720429"/>
              <a:ext cx="568375" cy="439148"/>
              <a:chOff x="2951382" y="240251"/>
              <a:chExt cx="1429512" cy="1108975"/>
            </a:xfrm>
          </p:grpSpPr>
          <p:pic>
            <p:nvPicPr>
              <p:cNvPr id="1266" name="Picture 126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044080" y="240251"/>
                <a:ext cx="1230265" cy="110897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softEdge rad="31750"/>
              </a:effectLst>
            </p:spPr>
          </p:pic>
          <p:sp>
            <p:nvSpPr>
              <p:cNvPr id="1267" name="Oval 1266"/>
              <p:cNvSpPr/>
              <p:nvPr/>
            </p:nvSpPr>
            <p:spPr>
              <a:xfrm>
                <a:off x="3083207" y="253358"/>
                <a:ext cx="1169489" cy="1029062"/>
              </a:xfrm>
              <a:prstGeom prst="ellipse">
                <a:avLst/>
              </a:prstGeom>
              <a:gradFill>
                <a:gsLst>
                  <a:gs pos="0">
                    <a:srgbClr val="006032"/>
                  </a:gs>
                  <a:gs pos="34000">
                    <a:schemeClr val="bg1">
                      <a:lumMod val="95000"/>
                      <a:alpha val="59000"/>
                    </a:schemeClr>
                  </a:gs>
                  <a:gs pos="7000">
                    <a:srgbClr val="97C642">
                      <a:alpha val="89000"/>
                    </a:srgbClr>
                  </a:gs>
                  <a:gs pos="100000">
                    <a:schemeClr val="tx2">
                      <a:lumMod val="75000"/>
                    </a:schemeClr>
                  </a:gs>
                  <a:gs pos="88000">
                    <a:srgbClr val="00703C"/>
                  </a:gs>
                  <a:gs pos="62000">
                    <a:schemeClr val="bg1">
                      <a:alpha val="46000"/>
                    </a:schemeClr>
                  </a:gs>
                </a:gsLst>
                <a:lin ang="30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899" kern="0" dirty="0">
                  <a:solidFill>
                    <a:srgbClr val="002060"/>
                  </a:solidFill>
                  <a:latin typeface="Calibri"/>
                </a:endParaRPr>
              </a:p>
            </p:txBody>
          </p:sp>
          <p:grpSp>
            <p:nvGrpSpPr>
              <p:cNvPr id="1268" name="Group 1267"/>
              <p:cNvGrpSpPr/>
              <p:nvPr/>
            </p:nvGrpSpPr>
            <p:grpSpPr>
              <a:xfrm>
                <a:off x="2951382" y="734254"/>
                <a:ext cx="1429512" cy="263151"/>
                <a:chOff x="1972224" y="2478468"/>
                <a:chExt cx="3923780" cy="516473"/>
              </a:xfrm>
            </p:grpSpPr>
            <p:grpSp>
              <p:nvGrpSpPr>
                <p:cNvPr id="1270" name="Group 1269"/>
                <p:cNvGrpSpPr/>
                <p:nvPr/>
              </p:nvGrpSpPr>
              <p:grpSpPr>
                <a:xfrm>
                  <a:off x="1972224" y="2531081"/>
                  <a:ext cx="3923780" cy="411247"/>
                  <a:chOff x="6249726" y="3927944"/>
                  <a:chExt cx="4110826" cy="1382736"/>
                </a:xfrm>
              </p:grpSpPr>
              <p:sp>
                <p:nvSpPr>
                  <p:cNvPr id="1277" name="Block Arc 4"/>
                  <p:cNvSpPr/>
                  <p:nvPr/>
                </p:nvSpPr>
                <p:spPr>
                  <a:xfrm>
                    <a:off x="6249726" y="3927944"/>
                    <a:ext cx="4110826" cy="624178"/>
                  </a:xfrm>
                  <a:custGeom>
                    <a:avLst/>
                    <a:gdLst>
                      <a:gd name="connsiteX0" fmla="*/ 0 w 4110825"/>
                      <a:gd name="connsiteY0" fmla="*/ 624178 h 1248355"/>
                      <a:gd name="connsiteX1" fmla="*/ 2055413 w 4110825"/>
                      <a:gd name="connsiteY1" fmla="*/ 0 h 1248355"/>
                      <a:gd name="connsiteX2" fmla="*/ 4110826 w 4110825"/>
                      <a:gd name="connsiteY2" fmla="*/ 624178 h 1248355"/>
                      <a:gd name="connsiteX3" fmla="*/ 3798736 w 4110825"/>
                      <a:gd name="connsiteY3" fmla="*/ 624178 h 1248355"/>
                      <a:gd name="connsiteX4" fmla="*/ 2055412 w 4110825"/>
                      <a:gd name="connsiteY4" fmla="*/ 312089 h 1248355"/>
                      <a:gd name="connsiteX5" fmla="*/ 312088 w 4110825"/>
                      <a:gd name="connsiteY5" fmla="*/ 624178 h 1248355"/>
                      <a:gd name="connsiteX6" fmla="*/ 0 w 4110825"/>
                      <a:gd name="connsiteY6" fmla="*/ 624178 h 1248355"/>
                      <a:gd name="connsiteX0" fmla="*/ 0 w 4110826"/>
                      <a:gd name="connsiteY0" fmla="*/ 624178 h 624178"/>
                      <a:gd name="connsiteX1" fmla="*/ 2055413 w 4110826"/>
                      <a:gd name="connsiteY1" fmla="*/ 0 h 624178"/>
                      <a:gd name="connsiteX2" fmla="*/ 4110826 w 4110826"/>
                      <a:gd name="connsiteY2" fmla="*/ 624178 h 624178"/>
                      <a:gd name="connsiteX3" fmla="*/ 3798736 w 4110826"/>
                      <a:gd name="connsiteY3" fmla="*/ 624178 h 624178"/>
                      <a:gd name="connsiteX4" fmla="*/ 2063364 w 4110826"/>
                      <a:gd name="connsiteY4" fmla="*/ 137161 h 624178"/>
                      <a:gd name="connsiteX5" fmla="*/ 312088 w 4110826"/>
                      <a:gd name="connsiteY5" fmla="*/ 624178 h 624178"/>
                      <a:gd name="connsiteX6" fmla="*/ 0 w 4110826"/>
                      <a:gd name="connsiteY6" fmla="*/ 624178 h 624178"/>
                      <a:gd name="connsiteX0" fmla="*/ 0 w 4110826"/>
                      <a:gd name="connsiteY0" fmla="*/ 624178 h 624178"/>
                      <a:gd name="connsiteX1" fmla="*/ 2055413 w 4110826"/>
                      <a:gd name="connsiteY1" fmla="*/ 0 h 624178"/>
                      <a:gd name="connsiteX2" fmla="*/ 4110826 w 4110826"/>
                      <a:gd name="connsiteY2" fmla="*/ 624178 h 624178"/>
                      <a:gd name="connsiteX3" fmla="*/ 3798736 w 4110826"/>
                      <a:gd name="connsiteY3" fmla="*/ 624178 h 624178"/>
                      <a:gd name="connsiteX4" fmla="*/ 2055413 w 4110826"/>
                      <a:gd name="connsiteY4" fmla="*/ 65600 h 624178"/>
                      <a:gd name="connsiteX5" fmla="*/ 312088 w 4110826"/>
                      <a:gd name="connsiteY5" fmla="*/ 624178 h 624178"/>
                      <a:gd name="connsiteX6" fmla="*/ 0 w 4110826"/>
                      <a:gd name="connsiteY6" fmla="*/ 624178 h 6241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10826" h="624178">
                        <a:moveTo>
                          <a:pt x="0" y="624178"/>
                        </a:moveTo>
                        <a:cubicBezTo>
                          <a:pt x="0" y="279454"/>
                          <a:pt x="920240" y="0"/>
                          <a:pt x="2055413" y="0"/>
                        </a:cubicBezTo>
                        <a:cubicBezTo>
                          <a:pt x="3190586" y="0"/>
                          <a:pt x="4110826" y="279454"/>
                          <a:pt x="4110826" y="624178"/>
                        </a:cubicBezTo>
                        <a:lnTo>
                          <a:pt x="3798736" y="624178"/>
                        </a:lnTo>
                        <a:cubicBezTo>
                          <a:pt x="3798736" y="451816"/>
                          <a:pt x="3018224" y="65600"/>
                          <a:pt x="2055413" y="65600"/>
                        </a:cubicBezTo>
                        <a:cubicBezTo>
                          <a:pt x="1092602" y="65600"/>
                          <a:pt x="312088" y="451816"/>
                          <a:pt x="312088" y="624178"/>
                        </a:cubicBezTo>
                        <a:lnTo>
                          <a:pt x="0" y="624178"/>
                        </a:lnTo>
                        <a:close/>
                      </a:path>
                    </a:pathLst>
                  </a:custGeom>
                  <a:gradFill>
                    <a:gsLst>
                      <a:gs pos="4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69000">
                        <a:schemeClr val="accent1">
                          <a:lumMod val="45000"/>
                          <a:lumOff val="55000"/>
                          <a:alpha val="24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  <a:alpha val="58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699" b="1" kern="0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278" name="Block Arc 5"/>
                  <p:cNvSpPr/>
                  <p:nvPr/>
                </p:nvSpPr>
                <p:spPr>
                  <a:xfrm flipV="1">
                    <a:off x="6249726" y="4537415"/>
                    <a:ext cx="4110826" cy="773265"/>
                  </a:xfrm>
                  <a:custGeom>
                    <a:avLst/>
                    <a:gdLst>
                      <a:gd name="connsiteX0" fmla="*/ 0 w 4110826"/>
                      <a:gd name="connsiteY0" fmla="*/ 646044 h 1292087"/>
                      <a:gd name="connsiteX1" fmla="*/ 2055413 w 4110826"/>
                      <a:gd name="connsiteY1" fmla="*/ 0 h 1292087"/>
                      <a:gd name="connsiteX2" fmla="*/ 4110826 w 4110826"/>
                      <a:gd name="connsiteY2" fmla="*/ 646044 h 1292087"/>
                      <a:gd name="connsiteX3" fmla="*/ 3787804 w 4110826"/>
                      <a:gd name="connsiteY3" fmla="*/ 646044 h 1292087"/>
                      <a:gd name="connsiteX4" fmla="*/ 2055413 w 4110826"/>
                      <a:gd name="connsiteY4" fmla="*/ 323022 h 1292087"/>
                      <a:gd name="connsiteX5" fmla="*/ 323022 w 4110826"/>
                      <a:gd name="connsiteY5" fmla="*/ 646044 h 1292087"/>
                      <a:gd name="connsiteX6" fmla="*/ 0 w 4110826"/>
                      <a:gd name="connsiteY6" fmla="*/ 646044 h 1292087"/>
                      <a:gd name="connsiteX0" fmla="*/ 0 w 4110826"/>
                      <a:gd name="connsiteY0" fmla="*/ 646044 h 646044"/>
                      <a:gd name="connsiteX1" fmla="*/ 2055413 w 4110826"/>
                      <a:gd name="connsiteY1" fmla="*/ 0 h 646044"/>
                      <a:gd name="connsiteX2" fmla="*/ 4110826 w 4110826"/>
                      <a:gd name="connsiteY2" fmla="*/ 646044 h 646044"/>
                      <a:gd name="connsiteX3" fmla="*/ 3787804 w 4110826"/>
                      <a:gd name="connsiteY3" fmla="*/ 646044 h 646044"/>
                      <a:gd name="connsiteX4" fmla="*/ 2055413 w 4110826"/>
                      <a:gd name="connsiteY4" fmla="*/ 323022 h 646044"/>
                      <a:gd name="connsiteX5" fmla="*/ 323022 w 4110826"/>
                      <a:gd name="connsiteY5" fmla="*/ 646044 h 646044"/>
                      <a:gd name="connsiteX6" fmla="*/ 0 w 4110826"/>
                      <a:gd name="connsiteY6" fmla="*/ 646044 h 646044"/>
                      <a:gd name="connsiteX0" fmla="*/ 0 w 4110826"/>
                      <a:gd name="connsiteY0" fmla="*/ 773265 h 773265"/>
                      <a:gd name="connsiteX1" fmla="*/ 2063364 w 4110826"/>
                      <a:gd name="connsiteY1" fmla="*/ 0 h 773265"/>
                      <a:gd name="connsiteX2" fmla="*/ 4110826 w 4110826"/>
                      <a:gd name="connsiteY2" fmla="*/ 773265 h 773265"/>
                      <a:gd name="connsiteX3" fmla="*/ 3787804 w 4110826"/>
                      <a:gd name="connsiteY3" fmla="*/ 773265 h 773265"/>
                      <a:gd name="connsiteX4" fmla="*/ 2055413 w 4110826"/>
                      <a:gd name="connsiteY4" fmla="*/ 450243 h 773265"/>
                      <a:gd name="connsiteX5" fmla="*/ 323022 w 4110826"/>
                      <a:gd name="connsiteY5" fmla="*/ 773265 h 773265"/>
                      <a:gd name="connsiteX6" fmla="*/ 0 w 4110826"/>
                      <a:gd name="connsiteY6" fmla="*/ 773265 h 773265"/>
                      <a:gd name="connsiteX0" fmla="*/ 0 w 4110826"/>
                      <a:gd name="connsiteY0" fmla="*/ 773265 h 773265"/>
                      <a:gd name="connsiteX1" fmla="*/ 2063364 w 4110826"/>
                      <a:gd name="connsiteY1" fmla="*/ 0 h 773265"/>
                      <a:gd name="connsiteX2" fmla="*/ 4110826 w 4110826"/>
                      <a:gd name="connsiteY2" fmla="*/ 773265 h 773265"/>
                      <a:gd name="connsiteX3" fmla="*/ 3787804 w 4110826"/>
                      <a:gd name="connsiteY3" fmla="*/ 773265 h 773265"/>
                      <a:gd name="connsiteX4" fmla="*/ 2103121 w 4110826"/>
                      <a:gd name="connsiteY4" fmla="*/ 307119 h 773265"/>
                      <a:gd name="connsiteX5" fmla="*/ 323022 w 4110826"/>
                      <a:gd name="connsiteY5" fmla="*/ 773265 h 773265"/>
                      <a:gd name="connsiteX6" fmla="*/ 0 w 4110826"/>
                      <a:gd name="connsiteY6" fmla="*/ 773265 h 773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10826" h="773265">
                        <a:moveTo>
                          <a:pt x="0" y="773265"/>
                        </a:moveTo>
                        <a:cubicBezTo>
                          <a:pt x="0" y="416465"/>
                          <a:pt x="928191" y="0"/>
                          <a:pt x="2063364" y="0"/>
                        </a:cubicBezTo>
                        <a:cubicBezTo>
                          <a:pt x="3198537" y="0"/>
                          <a:pt x="4110826" y="416465"/>
                          <a:pt x="4110826" y="773265"/>
                        </a:cubicBezTo>
                        <a:lnTo>
                          <a:pt x="3787804" y="773265"/>
                        </a:lnTo>
                        <a:cubicBezTo>
                          <a:pt x="3787804" y="594865"/>
                          <a:pt x="3059894" y="307119"/>
                          <a:pt x="2103121" y="307119"/>
                        </a:cubicBezTo>
                        <a:cubicBezTo>
                          <a:pt x="1146348" y="307119"/>
                          <a:pt x="323022" y="594865"/>
                          <a:pt x="323022" y="773265"/>
                        </a:cubicBezTo>
                        <a:lnTo>
                          <a:pt x="0" y="77326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60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699" b="1" kern="0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  <p:grpSp>
              <p:nvGrpSpPr>
                <p:cNvPr id="1271" name="Group 1270"/>
                <p:cNvGrpSpPr/>
                <p:nvPr/>
              </p:nvGrpSpPr>
              <p:grpSpPr>
                <a:xfrm>
                  <a:off x="2043075" y="2478468"/>
                  <a:ext cx="3782079" cy="516473"/>
                  <a:chOff x="1448289" y="4936465"/>
                  <a:chExt cx="4180449" cy="516473"/>
                </a:xfrm>
              </p:grpSpPr>
              <p:sp>
                <p:nvSpPr>
                  <p:cNvPr id="1275" name="Block Arc 4"/>
                  <p:cNvSpPr/>
                  <p:nvPr/>
                </p:nvSpPr>
                <p:spPr>
                  <a:xfrm rot="20668732">
                    <a:off x="1448289" y="4936465"/>
                    <a:ext cx="4110826" cy="237423"/>
                  </a:xfrm>
                  <a:custGeom>
                    <a:avLst/>
                    <a:gdLst>
                      <a:gd name="connsiteX0" fmla="*/ 0 w 4110825"/>
                      <a:gd name="connsiteY0" fmla="*/ 624178 h 1248355"/>
                      <a:gd name="connsiteX1" fmla="*/ 2055413 w 4110825"/>
                      <a:gd name="connsiteY1" fmla="*/ 0 h 1248355"/>
                      <a:gd name="connsiteX2" fmla="*/ 4110826 w 4110825"/>
                      <a:gd name="connsiteY2" fmla="*/ 624178 h 1248355"/>
                      <a:gd name="connsiteX3" fmla="*/ 3798736 w 4110825"/>
                      <a:gd name="connsiteY3" fmla="*/ 624178 h 1248355"/>
                      <a:gd name="connsiteX4" fmla="*/ 2055412 w 4110825"/>
                      <a:gd name="connsiteY4" fmla="*/ 312089 h 1248355"/>
                      <a:gd name="connsiteX5" fmla="*/ 312088 w 4110825"/>
                      <a:gd name="connsiteY5" fmla="*/ 624178 h 1248355"/>
                      <a:gd name="connsiteX6" fmla="*/ 0 w 4110825"/>
                      <a:gd name="connsiteY6" fmla="*/ 624178 h 1248355"/>
                      <a:gd name="connsiteX0" fmla="*/ 0 w 4110826"/>
                      <a:gd name="connsiteY0" fmla="*/ 624178 h 624178"/>
                      <a:gd name="connsiteX1" fmla="*/ 2055413 w 4110826"/>
                      <a:gd name="connsiteY1" fmla="*/ 0 h 624178"/>
                      <a:gd name="connsiteX2" fmla="*/ 4110826 w 4110826"/>
                      <a:gd name="connsiteY2" fmla="*/ 624178 h 624178"/>
                      <a:gd name="connsiteX3" fmla="*/ 3798736 w 4110826"/>
                      <a:gd name="connsiteY3" fmla="*/ 624178 h 624178"/>
                      <a:gd name="connsiteX4" fmla="*/ 2063364 w 4110826"/>
                      <a:gd name="connsiteY4" fmla="*/ 137161 h 624178"/>
                      <a:gd name="connsiteX5" fmla="*/ 312088 w 4110826"/>
                      <a:gd name="connsiteY5" fmla="*/ 624178 h 624178"/>
                      <a:gd name="connsiteX6" fmla="*/ 0 w 4110826"/>
                      <a:gd name="connsiteY6" fmla="*/ 624178 h 624178"/>
                      <a:gd name="connsiteX0" fmla="*/ 0 w 4110826"/>
                      <a:gd name="connsiteY0" fmla="*/ 624178 h 624178"/>
                      <a:gd name="connsiteX1" fmla="*/ 2055413 w 4110826"/>
                      <a:gd name="connsiteY1" fmla="*/ 0 h 624178"/>
                      <a:gd name="connsiteX2" fmla="*/ 4110826 w 4110826"/>
                      <a:gd name="connsiteY2" fmla="*/ 624178 h 624178"/>
                      <a:gd name="connsiteX3" fmla="*/ 3798736 w 4110826"/>
                      <a:gd name="connsiteY3" fmla="*/ 624178 h 624178"/>
                      <a:gd name="connsiteX4" fmla="*/ 2055413 w 4110826"/>
                      <a:gd name="connsiteY4" fmla="*/ 65600 h 624178"/>
                      <a:gd name="connsiteX5" fmla="*/ 312088 w 4110826"/>
                      <a:gd name="connsiteY5" fmla="*/ 624178 h 624178"/>
                      <a:gd name="connsiteX6" fmla="*/ 0 w 4110826"/>
                      <a:gd name="connsiteY6" fmla="*/ 624178 h 6241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10826" h="624178">
                        <a:moveTo>
                          <a:pt x="0" y="624178"/>
                        </a:moveTo>
                        <a:cubicBezTo>
                          <a:pt x="0" y="279454"/>
                          <a:pt x="920240" y="0"/>
                          <a:pt x="2055413" y="0"/>
                        </a:cubicBezTo>
                        <a:cubicBezTo>
                          <a:pt x="3190586" y="0"/>
                          <a:pt x="4110826" y="279454"/>
                          <a:pt x="4110826" y="624178"/>
                        </a:cubicBezTo>
                        <a:lnTo>
                          <a:pt x="3798736" y="624178"/>
                        </a:lnTo>
                        <a:cubicBezTo>
                          <a:pt x="3798736" y="451816"/>
                          <a:pt x="3018224" y="65600"/>
                          <a:pt x="2055413" y="65600"/>
                        </a:cubicBezTo>
                        <a:cubicBezTo>
                          <a:pt x="1092602" y="65600"/>
                          <a:pt x="312088" y="451816"/>
                          <a:pt x="312088" y="624178"/>
                        </a:cubicBezTo>
                        <a:lnTo>
                          <a:pt x="0" y="624178"/>
                        </a:lnTo>
                        <a:close/>
                      </a:path>
                    </a:pathLst>
                  </a:custGeom>
                  <a:gradFill>
                    <a:gsLst>
                      <a:gs pos="40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56000">
                        <a:srgbClr val="D3DFEE">
                          <a:alpha val="25000"/>
                        </a:srgbClr>
                      </a:gs>
                      <a:gs pos="68000">
                        <a:schemeClr val="accent1">
                          <a:lumMod val="45000"/>
                          <a:lumOff val="55000"/>
                          <a:alpha val="34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  <a:alpha val="76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699" b="1" kern="0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276" name="Block Arc 5"/>
                  <p:cNvSpPr/>
                  <p:nvPr/>
                </p:nvSpPr>
                <p:spPr>
                  <a:xfrm rot="20668732" flipV="1">
                    <a:off x="1517912" y="5158806"/>
                    <a:ext cx="4110826" cy="294132"/>
                  </a:xfrm>
                  <a:custGeom>
                    <a:avLst/>
                    <a:gdLst>
                      <a:gd name="connsiteX0" fmla="*/ 0 w 4110826"/>
                      <a:gd name="connsiteY0" fmla="*/ 646044 h 1292087"/>
                      <a:gd name="connsiteX1" fmla="*/ 2055413 w 4110826"/>
                      <a:gd name="connsiteY1" fmla="*/ 0 h 1292087"/>
                      <a:gd name="connsiteX2" fmla="*/ 4110826 w 4110826"/>
                      <a:gd name="connsiteY2" fmla="*/ 646044 h 1292087"/>
                      <a:gd name="connsiteX3" fmla="*/ 3787804 w 4110826"/>
                      <a:gd name="connsiteY3" fmla="*/ 646044 h 1292087"/>
                      <a:gd name="connsiteX4" fmla="*/ 2055413 w 4110826"/>
                      <a:gd name="connsiteY4" fmla="*/ 323022 h 1292087"/>
                      <a:gd name="connsiteX5" fmla="*/ 323022 w 4110826"/>
                      <a:gd name="connsiteY5" fmla="*/ 646044 h 1292087"/>
                      <a:gd name="connsiteX6" fmla="*/ 0 w 4110826"/>
                      <a:gd name="connsiteY6" fmla="*/ 646044 h 1292087"/>
                      <a:gd name="connsiteX0" fmla="*/ 0 w 4110826"/>
                      <a:gd name="connsiteY0" fmla="*/ 646044 h 646044"/>
                      <a:gd name="connsiteX1" fmla="*/ 2055413 w 4110826"/>
                      <a:gd name="connsiteY1" fmla="*/ 0 h 646044"/>
                      <a:gd name="connsiteX2" fmla="*/ 4110826 w 4110826"/>
                      <a:gd name="connsiteY2" fmla="*/ 646044 h 646044"/>
                      <a:gd name="connsiteX3" fmla="*/ 3787804 w 4110826"/>
                      <a:gd name="connsiteY3" fmla="*/ 646044 h 646044"/>
                      <a:gd name="connsiteX4" fmla="*/ 2055413 w 4110826"/>
                      <a:gd name="connsiteY4" fmla="*/ 323022 h 646044"/>
                      <a:gd name="connsiteX5" fmla="*/ 323022 w 4110826"/>
                      <a:gd name="connsiteY5" fmla="*/ 646044 h 646044"/>
                      <a:gd name="connsiteX6" fmla="*/ 0 w 4110826"/>
                      <a:gd name="connsiteY6" fmla="*/ 646044 h 646044"/>
                      <a:gd name="connsiteX0" fmla="*/ 0 w 4110826"/>
                      <a:gd name="connsiteY0" fmla="*/ 773265 h 773265"/>
                      <a:gd name="connsiteX1" fmla="*/ 2063364 w 4110826"/>
                      <a:gd name="connsiteY1" fmla="*/ 0 h 773265"/>
                      <a:gd name="connsiteX2" fmla="*/ 4110826 w 4110826"/>
                      <a:gd name="connsiteY2" fmla="*/ 773265 h 773265"/>
                      <a:gd name="connsiteX3" fmla="*/ 3787804 w 4110826"/>
                      <a:gd name="connsiteY3" fmla="*/ 773265 h 773265"/>
                      <a:gd name="connsiteX4" fmla="*/ 2055413 w 4110826"/>
                      <a:gd name="connsiteY4" fmla="*/ 450243 h 773265"/>
                      <a:gd name="connsiteX5" fmla="*/ 323022 w 4110826"/>
                      <a:gd name="connsiteY5" fmla="*/ 773265 h 773265"/>
                      <a:gd name="connsiteX6" fmla="*/ 0 w 4110826"/>
                      <a:gd name="connsiteY6" fmla="*/ 773265 h 773265"/>
                      <a:gd name="connsiteX0" fmla="*/ 0 w 4110826"/>
                      <a:gd name="connsiteY0" fmla="*/ 773265 h 773265"/>
                      <a:gd name="connsiteX1" fmla="*/ 2063364 w 4110826"/>
                      <a:gd name="connsiteY1" fmla="*/ 0 h 773265"/>
                      <a:gd name="connsiteX2" fmla="*/ 4110826 w 4110826"/>
                      <a:gd name="connsiteY2" fmla="*/ 773265 h 773265"/>
                      <a:gd name="connsiteX3" fmla="*/ 3787804 w 4110826"/>
                      <a:gd name="connsiteY3" fmla="*/ 773265 h 773265"/>
                      <a:gd name="connsiteX4" fmla="*/ 2103121 w 4110826"/>
                      <a:gd name="connsiteY4" fmla="*/ 307119 h 773265"/>
                      <a:gd name="connsiteX5" fmla="*/ 323022 w 4110826"/>
                      <a:gd name="connsiteY5" fmla="*/ 773265 h 773265"/>
                      <a:gd name="connsiteX6" fmla="*/ 0 w 4110826"/>
                      <a:gd name="connsiteY6" fmla="*/ 773265 h 773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10826" h="773265">
                        <a:moveTo>
                          <a:pt x="0" y="773265"/>
                        </a:moveTo>
                        <a:cubicBezTo>
                          <a:pt x="0" y="416465"/>
                          <a:pt x="928191" y="0"/>
                          <a:pt x="2063364" y="0"/>
                        </a:cubicBezTo>
                        <a:cubicBezTo>
                          <a:pt x="3198537" y="0"/>
                          <a:pt x="4110826" y="416465"/>
                          <a:pt x="4110826" y="773265"/>
                        </a:cubicBezTo>
                        <a:lnTo>
                          <a:pt x="3787804" y="773265"/>
                        </a:lnTo>
                        <a:cubicBezTo>
                          <a:pt x="3787804" y="594865"/>
                          <a:pt x="3059894" y="307119"/>
                          <a:pt x="2103121" y="307119"/>
                        </a:cubicBezTo>
                        <a:cubicBezTo>
                          <a:pt x="1146348" y="307119"/>
                          <a:pt x="323022" y="594865"/>
                          <a:pt x="323022" y="773265"/>
                        </a:cubicBezTo>
                        <a:lnTo>
                          <a:pt x="0" y="77326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60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699" b="1" kern="0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  <p:grpSp>
              <p:nvGrpSpPr>
                <p:cNvPr id="1272" name="Group 1271"/>
                <p:cNvGrpSpPr/>
                <p:nvPr/>
              </p:nvGrpSpPr>
              <p:grpSpPr>
                <a:xfrm flipH="1">
                  <a:off x="2043075" y="2478468"/>
                  <a:ext cx="3782079" cy="516473"/>
                  <a:chOff x="1448289" y="4936465"/>
                  <a:chExt cx="4180449" cy="516473"/>
                </a:xfrm>
              </p:grpSpPr>
              <p:sp>
                <p:nvSpPr>
                  <p:cNvPr id="1273" name="Block Arc 4"/>
                  <p:cNvSpPr/>
                  <p:nvPr/>
                </p:nvSpPr>
                <p:spPr>
                  <a:xfrm rot="20668732">
                    <a:off x="1448289" y="4936465"/>
                    <a:ext cx="4110826" cy="237423"/>
                  </a:xfrm>
                  <a:custGeom>
                    <a:avLst/>
                    <a:gdLst>
                      <a:gd name="connsiteX0" fmla="*/ 0 w 4110825"/>
                      <a:gd name="connsiteY0" fmla="*/ 624178 h 1248355"/>
                      <a:gd name="connsiteX1" fmla="*/ 2055413 w 4110825"/>
                      <a:gd name="connsiteY1" fmla="*/ 0 h 1248355"/>
                      <a:gd name="connsiteX2" fmla="*/ 4110826 w 4110825"/>
                      <a:gd name="connsiteY2" fmla="*/ 624178 h 1248355"/>
                      <a:gd name="connsiteX3" fmla="*/ 3798736 w 4110825"/>
                      <a:gd name="connsiteY3" fmla="*/ 624178 h 1248355"/>
                      <a:gd name="connsiteX4" fmla="*/ 2055412 w 4110825"/>
                      <a:gd name="connsiteY4" fmla="*/ 312089 h 1248355"/>
                      <a:gd name="connsiteX5" fmla="*/ 312088 w 4110825"/>
                      <a:gd name="connsiteY5" fmla="*/ 624178 h 1248355"/>
                      <a:gd name="connsiteX6" fmla="*/ 0 w 4110825"/>
                      <a:gd name="connsiteY6" fmla="*/ 624178 h 1248355"/>
                      <a:gd name="connsiteX0" fmla="*/ 0 w 4110826"/>
                      <a:gd name="connsiteY0" fmla="*/ 624178 h 624178"/>
                      <a:gd name="connsiteX1" fmla="*/ 2055413 w 4110826"/>
                      <a:gd name="connsiteY1" fmla="*/ 0 h 624178"/>
                      <a:gd name="connsiteX2" fmla="*/ 4110826 w 4110826"/>
                      <a:gd name="connsiteY2" fmla="*/ 624178 h 624178"/>
                      <a:gd name="connsiteX3" fmla="*/ 3798736 w 4110826"/>
                      <a:gd name="connsiteY3" fmla="*/ 624178 h 624178"/>
                      <a:gd name="connsiteX4" fmla="*/ 2063364 w 4110826"/>
                      <a:gd name="connsiteY4" fmla="*/ 137161 h 624178"/>
                      <a:gd name="connsiteX5" fmla="*/ 312088 w 4110826"/>
                      <a:gd name="connsiteY5" fmla="*/ 624178 h 624178"/>
                      <a:gd name="connsiteX6" fmla="*/ 0 w 4110826"/>
                      <a:gd name="connsiteY6" fmla="*/ 624178 h 624178"/>
                      <a:gd name="connsiteX0" fmla="*/ 0 w 4110826"/>
                      <a:gd name="connsiteY0" fmla="*/ 624178 h 624178"/>
                      <a:gd name="connsiteX1" fmla="*/ 2055413 w 4110826"/>
                      <a:gd name="connsiteY1" fmla="*/ 0 h 624178"/>
                      <a:gd name="connsiteX2" fmla="*/ 4110826 w 4110826"/>
                      <a:gd name="connsiteY2" fmla="*/ 624178 h 624178"/>
                      <a:gd name="connsiteX3" fmla="*/ 3798736 w 4110826"/>
                      <a:gd name="connsiteY3" fmla="*/ 624178 h 624178"/>
                      <a:gd name="connsiteX4" fmla="*/ 2055413 w 4110826"/>
                      <a:gd name="connsiteY4" fmla="*/ 65600 h 624178"/>
                      <a:gd name="connsiteX5" fmla="*/ 312088 w 4110826"/>
                      <a:gd name="connsiteY5" fmla="*/ 624178 h 624178"/>
                      <a:gd name="connsiteX6" fmla="*/ 0 w 4110826"/>
                      <a:gd name="connsiteY6" fmla="*/ 624178 h 6241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10826" h="624178">
                        <a:moveTo>
                          <a:pt x="0" y="624178"/>
                        </a:moveTo>
                        <a:cubicBezTo>
                          <a:pt x="0" y="279454"/>
                          <a:pt x="920240" y="0"/>
                          <a:pt x="2055413" y="0"/>
                        </a:cubicBezTo>
                        <a:cubicBezTo>
                          <a:pt x="3190586" y="0"/>
                          <a:pt x="4110826" y="279454"/>
                          <a:pt x="4110826" y="624178"/>
                        </a:cubicBezTo>
                        <a:lnTo>
                          <a:pt x="3798736" y="624178"/>
                        </a:lnTo>
                        <a:cubicBezTo>
                          <a:pt x="3798736" y="451816"/>
                          <a:pt x="3018224" y="65600"/>
                          <a:pt x="2055413" y="65600"/>
                        </a:cubicBezTo>
                        <a:cubicBezTo>
                          <a:pt x="1092602" y="65600"/>
                          <a:pt x="312088" y="451816"/>
                          <a:pt x="312088" y="624178"/>
                        </a:cubicBezTo>
                        <a:lnTo>
                          <a:pt x="0" y="624178"/>
                        </a:lnTo>
                        <a:close/>
                      </a:path>
                    </a:pathLst>
                  </a:custGeom>
                  <a:gradFill>
                    <a:gsLst>
                      <a:gs pos="40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56000">
                        <a:srgbClr val="D3DFEE">
                          <a:alpha val="25000"/>
                        </a:srgbClr>
                      </a:gs>
                      <a:gs pos="68000">
                        <a:schemeClr val="accent1">
                          <a:lumMod val="45000"/>
                          <a:lumOff val="55000"/>
                          <a:alpha val="34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  <a:alpha val="76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699" b="1" kern="0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274" name="Block Arc 5"/>
                  <p:cNvSpPr/>
                  <p:nvPr/>
                </p:nvSpPr>
                <p:spPr>
                  <a:xfrm rot="20668732" flipV="1">
                    <a:off x="1517912" y="5158806"/>
                    <a:ext cx="4110826" cy="294132"/>
                  </a:xfrm>
                  <a:custGeom>
                    <a:avLst/>
                    <a:gdLst>
                      <a:gd name="connsiteX0" fmla="*/ 0 w 4110826"/>
                      <a:gd name="connsiteY0" fmla="*/ 646044 h 1292087"/>
                      <a:gd name="connsiteX1" fmla="*/ 2055413 w 4110826"/>
                      <a:gd name="connsiteY1" fmla="*/ 0 h 1292087"/>
                      <a:gd name="connsiteX2" fmla="*/ 4110826 w 4110826"/>
                      <a:gd name="connsiteY2" fmla="*/ 646044 h 1292087"/>
                      <a:gd name="connsiteX3" fmla="*/ 3787804 w 4110826"/>
                      <a:gd name="connsiteY3" fmla="*/ 646044 h 1292087"/>
                      <a:gd name="connsiteX4" fmla="*/ 2055413 w 4110826"/>
                      <a:gd name="connsiteY4" fmla="*/ 323022 h 1292087"/>
                      <a:gd name="connsiteX5" fmla="*/ 323022 w 4110826"/>
                      <a:gd name="connsiteY5" fmla="*/ 646044 h 1292087"/>
                      <a:gd name="connsiteX6" fmla="*/ 0 w 4110826"/>
                      <a:gd name="connsiteY6" fmla="*/ 646044 h 1292087"/>
                      <a:gd name="connsiteX0" fmla="*/ 0 w 4110826"/>
                      <a:gd name="connsiteY0" fmla="*/ 646044 h 646044"/>
                      <a:gd name="connsiteX1" fmla="*/ 2055413 w 4110826"/>
                      <a:gd name="connsiteY1" fmla="*/ 0 h 646044"/>
                      <a:gd name="connsiteX2" fmla="*/ 4110826 w 4110826"/>
                      <a:gd name="connsiteY2" fmla="*/ 646044 h 646044"/>
                      <a:gd name="connsiteX3" fmla="*/ 3787804 w 4110826"/>
                      <a:gd name="connsiteY3" fmla="*/ 646044 h 646044"/>
                      <a:gd name="connsiteX4" fmla="*/ 2055413 w 4110826"/>
                      <a:gd name="connsiteY4" fmla="*/ 323022 h 646044"/>
                      <a:gd name="connsiteX5" fmla="*/ 323022 w 4110826"/>
                      <a:gd name="connsiteY5" fmla="*/ 646044 h 646044"/>
                      <a:gd name="connsiteX6" fmla="*/ 0 w 4110826"/>
                      <a:gd name="connsiteY6" fmla="*/ 646044 h 646044"/>
                      <a:gd name="connsiteX0" fmla="*/ 0 w 4110826"/>
                      <a:gd name="connsiteY0" fmla="*/ 773265 h 773265"/>
                      <a:gd name="connsiteX1" fmla="*/ 2063364 w 4110826"/>
                      <a:gd name="connsiteY1" fmla="*/ 0 h 773265"/>
                      <a:gd name="connsiteX2" fmla="*/ 4110826 w 4110826"/>
                      <a:gd name="connsiteY2" fmla="*/ 773265 h 773265"/>
                      <a:gd name="connsiteX3" fmla="*/ 3787804 w 4110826"/>
                      <a:gd name="connsiteY3" fmla="*/ 773265 h 773265"/>
                      <a:gd name="connsiteX4" fmla="*/ 2055413 w 4110826"/>
                      <a:gd name="connsiteY4" fmla="*/ 450243 h 773265"/>
                      <a:gd name="connsiteX5" fmla="*/ 323022 w 4110826"/>
                      <a:gd name="connsiteY5" fmla="*/ 773265 h 773265"/>
                      <a:gd name="connsiteX6" fmla="*/ 0 w 4110826"/>
                      <a:gd name="connsiteY6" fmla="*/ 773265 h 773265"/>
                      <a:gd name="connsiteX0" fmla="*/ 0 w 4110826"/>
                      <a:gd name="connsiteY0" fmla="*/ 773265 h 773265"/>
                      <a:gd name="connsiteX1" fmla="*/ 2063364 w 4110826"/>
                      <a:gd name="connsiteY1" fmla="*/ 0 h 773265"/>
                      <a:gd name="connsiteX2" fmla="*/ 4110826 w 4110826"/>
                      <a:gd name="connsiteY2" fmla="*/ 773265 h 773265"/>
                      <a:gd name="connsiteX3" fmla="*/ 3787804 w 4110826"/>
                      <a:gd name="connsiteY3" fmla="*/ 773265 h 773265"/>
                      <a:gd name="connsiteX4" fmla="*/ 2103121 w 4110826"/>
                      <a:gd name="connsiteY4" fmla="*/ 307119 h 773265"/>
                      <a:gd name="connsiteX5" fmla="*/ 323022 w 4110826"/>
                      <a:gd name="connsiteY5" fmla="*/ 773265 h 773265"/>
                      <a:gd name="connsiteX6" fmla="*/ 0 w 4110826"/>
                      <a:gd name="connsiteY6" fmla="*/ 773265 h 773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10826" h="773265">
                        <a:moveTo>
                          <a:pt x="0" y="773265"/>
                        </a:moveTo>
                        <a:cubicBezTo>
                          <a:pt x="0" y="416465"/>
                          <a:pt x="928191" y="0"/>
                          <a:pt x="2063364" y="0"/>
                        </a:cubicBezTo>
                        <a:cubicBezTo>
                          <a:pt x="3198537" y="0"/>
                          <a:pt x="4110826" y="416465"/>
                          <a:pt x="4110826" y="773265"/>
                        </a:cubicBezTo>
                        <a:lnTo>
                          <a:pt x="3787804" y="773265"/>
                        </a:lnTo>
                        <a:cubicBezTo>
                          <a:pt x="3787804" y="594865"/>
                          <a:pt x="3059894" y="307119"/>
                          <a:pt x="2103121" y="307119"/>
                        </a:cubicBezTo>
                        <a:cubicBezTo>
                          <a:pt x="1146348" y="307119"/>
                          <a:pt x="323022" y="594865"/>
                          <a:pt x="323022" y="773265"/>
                        </a:cubicBezTo>
                        <a:lnTo>
                          <a:pt x="0" y="77326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60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699" b="1" kern="0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</p:grpSp>
          <p:sp>
            <p:nvSpPr>
              <p:cNvPr id="1269" name="TextBox 1268"/>
              <p:cNvSpPr txBox="1"/>
              <p:nvPr/>
            </p:nvSpPr>
            <p:spPr>
              <a:xfrm>
                <a:off x="3111427" y="635626"/>
                <a:ext cx="1141812" cy="560911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/>
                </a:prstTxWarp>
                <a:spAutoFit/>
              </a:bodyPr>
              <a:lstStyle/>
              <a:p>
                <a:pPr algn="ctr" defTabSz="913486">
                  <a:defRPr/>
                </a:pPr>
                <a:r>
                  <a:rPr lang="en-US" sz="799" b="1" kern="0" dirty="0">
                    <a:ln w="3175">
                      <a:noFill/>
                    </a:ln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rPr>
                  <a:t>Internet</a:t>
                </a:r>
              </a:p>
            </p:txBody>
          </p:sp>
        </p:grpSp>
        <p:cxnSp>
          <p:nvCxnSpPr>
            <p:cNvPr id="36" name="Straight Connector 35"/>
            <p:cNvCxnSpPr/>
            <p:nvPr/>
          </p:nvCxnSpPr>
          <p:spPr>
            <a:xfrm>
              <a:off x="7307619" y="1099907"/>
              <a:ext cx="0" cy="1592514"/>
            </a:xfrm>
            <a:prstGeom prst="line">
              <a:avLst/>
            </a:prstGeom>
            <a:ln w="25400" cap="rnd" cmpd="dbl"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V="1">
              <a:off x="7465388" y="1940003"/>
              <a:ext cx="0" cy="654127"/>
            </a:xfrm>
            <a:prstGeom prst="line">
              <a:avLst/>
            </a:prstGeom>
            <a:ln w="25400" cap="rnd" cmpd="dbl"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oup 37"/>
            <p:cNvGrpSpPr/>
            <p:nvPr/>
          </p:nvGrpSpPr>
          <p:grpSpPr>
            <a:xfrm flipH="1">
              <a:off x="8452886" y="2507902"/>
              <a:ext cx="1029213" cy="455629"/>
              <a:chOff x="5661497" y="5493093"/>
              <a:chExt cx="942463" cy="424688"/>
            </a:xfrm>
            <a:effectLst/>
          </p:grpSpPr>
          <p:sp>
            <p:nvSpPr>
              <p:cNvPr id="1263" name="Arc 1262"/>
              <p:cNvSpPr/>
              <p:nvPr/>
            </p:nvSpPr>
            <p:spPr>
              <a:xfrm flipH="1" flipV="1">
                <a:off x="5661497" y="5493093"/>
                <a:ext cx="422956" cy="424688"/>
              </a:xfrm>
              <a:prstGeom prst="arc">
                <a:avLst>
                  <a:gd name="adj1" fmla="val 16199995"/>
                  <a:gd name="adj2" fmla="val 0"/>
                </a:avLst>
              </a:prstGeom>
              <a:ln w="6350">
                <a:solidFill>
                  <a:schemeClr val="tx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64" name="Arc 1263"/>
              <p:cNvSpPr/>
              <p:nvPr/>
            </p:nvSpPr>
            <p:spPr>
              <a:xfrm flipV="1">
                <a:off x="6101320" y="5497797"/>
                <a:ext cx="502640" cy="419984"/>
              </a:xfrm>
              <a:prstGeom prst="arc">
                <a:avLst>
                  <a:gd name="adj1" fmla="val 16199995"/>
                  <a:gd name="adj2" fmla="val 0"/>
                </a:avLst>
              </a:prstGeom>
              <a:ln w="6350">
                <a:solidFill>
                  <a:schemeClr val="tx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cxnSp>
            <p:nvCxnSpPr>
              <p:cNvPr id="1265" name="Straight Connector 1264"/>
              <p:cNvCxnSpPr>
                <a:stCxn id="1263" idx="0"/>
              </p:cNvCxnSpPr>
              <p:nvPr/>
            </p:nvCxnSpPr>
            <p:spPr>
              <a:xfrm>
                <a:off x="5872975" y="5917781"/>
                <a:ext cx="480407" cy="0"/>
              </a:xfrm>
              <a:prstGeom prst="line">
                <a:avLst/>
              </a:prstGeom>
              <a:ln w="6350">
                <a:solidFill>
                  <a:schemeClr val="tx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Group 38"/>
            <p:cNvGrpSpPr/>
            <p:nvPr/>
          </p:nvGrpSpPr>
          <p:grpSpPr>
            <a:xfrm>
              <a:off x="3117461" y="1302098"/>
              <a:ext cx="1276774" cy="579684"/>
              <a:chOff x="2748466" y="2895600"/>
              <a:chExt cx="1278105" cy="580288"/>
            </a:xfrm>
          </p:grpSpPr>
          <p:sp>
            <p:nvSpPr>
              <p:cNvPr id="1261" name="Cloud 2"/>
              <p:cNvSpPr/>
              <p:nvPr/>
            </p:nvSpPr>
            <p:spPr>
              <a:xfrm>
                <a:off x="2781898" y="2895600"/>
                <a:ext cx="1179392" cy="580288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gradFill flip="none" rotWithShape="1">
                <a:gsLst>
                  <a:gs pos="0">
                    <a:srgbClr val="006032"/>
                  </a:gs>
                  <a:gs pos="100000">
                    <a:srgbClr val="006032"/>
                  </a:gs>
                  <a:gs pos="20000">
                    <a:schemeClr val="bg1">
                      <a:lumMod val="95000"/>
                      <a:alpha val="61000"/>
                    </a:schemeClr>
                  </a:gs>
                  <a:gs pos="2000">
                    <a:srgbClr val="97C642"/>
                  </a:gs>
                  <a:gs pos="97000">
                    <a:srgbClr val="97C642"/>
                  </a:gs>
                  <a:gs pos="9000">
                    <a:srgbClr val="D0E2B1"/>
                  </a:gs>
                  <a:gs pos="95000">
                    <a:srgbClr val="A5CE5B"/>
                  </a:gs>
                  <a:gs pos="86000">
                    <a:srgbClr val="D7E9B7"/>
                  </a:gs>
                  <a:gs pos="72000">
                    <a:schemeClr val="bg1">
                      <a:alpha val="43000"/>
                    </a:schemeClr>
                  </a:gs>
                </a:gsLst>
                <a:lin ang="4200000" scaled="0"/>
                <a:tileRect/>
              </a:gradFill>
              <a:ln w="3175">
                <a:solidFill>
                  <a:srgbClr val="00703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/>
              <a:lstStyle/>
              <a:p>
                <a:pPr algn="ctr" defTabSz="913486">
                  <a:defRPr/>
                </a:pPr>
                <a:endParaRPr lang="en-US" sz="1199" b="1" kern="0" dirty="0">
                  <a:solidFill>
                    <a:prstClr val="black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1262" name="TextBox 1261"/>
              <p:cNvSpPr txBox="1"/>
              <p:nvPr/>
            </p:nvSpPr>
            <p:spPr>
              <a:xfrm flipH="1">
                <a:off x="2748466" y="2912005"/>
                <a:ext cx="1278105" cy="507831"/>
              </a:xfrm>
              <a:prstGeom prst="rect">
                <a:avLst/>
              </a:prstGeom>
              <a:noFill/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>
                <a:defPPr>
                  <a:defRPr lang="en-US"/>
                </a:defPPr>
                <a:lvl1pPr algn="ctr">
                  <a:defRPr sz="900" kern="0">
                    <a:solidFill>
                      <a:sysClr val="windowText" lastClr="000000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defTabSz="913486">
                  <a:defRPr/>
                </a:pPr>
                <a:r>
                  <a:rPr lang="en-US" sz="899" dirty="0"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rPr>
                  <a:t>Remote</a:t>
                </a:r>
                <a:br>
                  <a:rPr lang="en-US" sz="899" dirty="0"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rPr>
                </a:br>
                <a:r>
                  <a:rPr lang="en-US" sz="899" dirty="0"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rPr>
                  <a:t>Provider Domains</a:t>
                </a: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 flipH="1">
              <a:off x="4947708" y="1607549"/>
              <a:ext cx="132947" cy="378283"/>
              <a:chOff x="991399" y="4932620"/>
              <a:chExt cx="379499" cy="1178996"/>
            </a:xfrm>
          </p:grpSpPr>
          <p:cxnSp>
            <p:nvCxnSpPr>
              <p:cNvPr id="1245" name="Straight Connector 1244"/>
              <p:cNvCxnSpPr/>
              <p:nvPr/>
            </p:nvCxnSpPr>
            <p:spPr>
              <a:xfrm>
                <a:off x="993197" y="6107844"/>
                <a:ext cx="374555" cy="0"/>
              </a:xfrm>
              <a:prstGeom prst="line">
                <a:avLst/>
              </a:prstGeom>
              <a:ln w="22225" cap="rnd"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6" name="Straight Connector 1245"/>
              <p:cNvCxnSpPr/>
              <p:nvPr/>
            </p:nvCxnSpPr>
            <p:spPr>
              <a:xfrm flipV="1">
                <a:off x="991399" y="5589404"/>
                <a:ext cx="298665" cy="522198"/>
              </a:xfrm>
              <a:prstGeom prst="line">
                <a:avLst/>
              </a:prstGeom>
              <a:ln w="635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47" name="Group 1246"/>
              <p:cNvGrpSpPr/>
              <p:nvPr/>
            </p:nvGrpSpPr>
            <p:grpSpPr>
              <a:xfrm>
                <a:off x="992645" y="4932620"/>
                <a:ext cx="375107" cy="1175344"/>
                <a:chOff x="533400" y="4920656"/>
                <a:chExt cx="815192" cy="1175344"/>
              </a:xfrm>
            </p:grpSpPr>
            <p:cxnSp>
              <p:nvCxnSpPr>
                <p:cNvPr id="1259" name="Straight Connector 1258"/>
                <p:cNvCxnSpPr/>
                <p:nvPr/>
              </p:nvCxnSpPr>
              <p:spPr>
                <a:xfrm flipH="1">
                  <a:off x="533400" y="4920656"/>
                  <a:ext cx="406996" cy="1175344"/>
                </a:xfrm>
                <a:prstGeom prst="line">
                  <a:avLst/>
                </a:prstGeom>
                <a:ln w="1270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tx1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0" name="Straight Connector 1259"/>
                <p:cNvCxnSpPr/>
                <p:nvPr/>
              </p:nvCxnSpPr>
              <p:spPr>
                <a:xfrm flipH="1" flipV="1">
                  <a:off x="941596" y="4920656"/>
                  <a:ext cx="406996" cy="1175344"/>
                </a:xfrm>
                <a:prstGeom prst="line">
                  <a:avLst/>
                </a:prstGeom>
                <a:ln w="1270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tx1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248" name="Straight Connector 1247"/>
              <p:cNvCxnSpPr/>
              <p:nvPr/>
            </p:nvCxnSpPr>
            <p:spPr>
              <a:xfrm flipH="1" flipV="1">
                <a:off x="1072233" y="5589418"/>
                <a:ext cx="298665" cy="522198"/>
              </a:xfrm>
              <a:prstGeom prst="line">
                <a:avLst/>
              </a:prstGeom>
              <a:ln w="635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49" name="Group 1248"/>
              <p:cNvGrpSpPr/>
              <p:nvPr/>
            </p:nvGrpSpPr>
            <p:grpSpPr>
              <a:xfrm>
                <a:off x="1071401" y="5289263"/>
                <a:ext cx="218663" cy="307729"/>
                <a:chOff x="681383" y="5721295"/>
                <a:chExt cx="819610" cy="530757"/>
              </a:xfrm>
            </p:grpSpPr>
            <p:cxnSp>
              <p:nvCxnSpPr>
                <p:cNvPr id="1256" name="Straight Connector 1255"/>
                <p:cNvCxnSpPr/>
                <p:nvPr/>
              </p:nvCxnSpPr>
              <p:spPr>
                <a:xfrm>
                  <a:off x="687000" y="6248280"/>
                  <a:ext cx="813992" cy="0"/>
                </a:xfrm>
                <a:prstGeom prst="line">
                  <a:avLst/>
                </a:prstGeom>
                <a:ln w="635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tx1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7" name="Straight Connector 1256"/>
                <p:cNvCxnSpPr/>
                <p:nvPr/>
              </p:nvCxnSpPr>
              <p:spPr>
                <a:xfrm flipV="1">
                  <a:off x="681383" y="5721295"/>
                  <a:ext cx="649066" cy="522198"/>
                </a:xfrm>
                <a:prstGeom prst="line">
                  <a:avLst/>
                </a:prstGeom>
                <a:ln w="635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tx1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8" name="Straight Connector 1257"/>
                <p:cNvCxnSpPr/>
                <p:nvPr/>
              </p:nvCxnSpPr>
              <p:spPr>
                <a:xfrm flipH="1" flipV="1">
                  <a:off x="851927" y="5729854"/>
                  <a:ext cx="649066" cy="522198"/>
                </a:xfrm>
                <a:prstGeom prst="line">
                  <a:avLst/>
                </a:prstGeom>
                <a:ln w="635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tx1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50" name="Group 1249"/>
              <p:cNvGrpSpPr/>
              <p:nvPr/>
            </p:nvGrpSpPr>
            <p:grpSpPr>
              <a:xfrm>
                <a:off x="1120221" y="5124626"/>
                <a:ext cx="120507" cy="169592"/>
                <a:chOff x="681383" y="5721295"/>
                <a:chExt cx="819610" cy="530757"/>
              </a:xfrm>
            </p:grpSpPr>
            <p:cxnSp>
              <p:nvCxnSpPr>
                <p:cNvPr id="1253" name="Straight Connector 1252"/>
                <p:cNvCxnSpPr/>
                <p:nvPr/>
              </p:nvCxnSpPr>
              <p:spPr>
                <a:xfrm>
                  <a:off x="687000" y="6248280"/>
                  <a:ext cx="813992" cy="0"/>
                </a:xfrm>
                <a:prstGeom prst="line">
                  <a:avLst/>
                </a:prstGeom>
                <a:ln w="635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tx1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4" name="Straight Connector 1253"/>
                <p:cNvCxnSpPr/>
                <p:nvPr/>
              </p:nvCxnSpPr>
              <p:spPr>
                <a:xfrm flipV="1">
                  <a:off x="681383" y="5721295"/>
                  <a:ext cx="649066" cy="522198"/>
                </a:xfrm>
                <a:prstGeom prst="line">
                  <a:avLst/>
                </a:prstGeom>
                <a:ln w="635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tx1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5" name="Straight Connector 1254"/>
                <p:cNvCxnSpPr/>
                <p:nvPr/>
              </p:nvCxnSpPr>
              <p:spPr>
                <a:xfrm flipH="1" flipV="1">
                  <a:off x="851927" y="5729854"/>
                  <a:ext cx="649066" cy="522198"/>
                </a:xfrm>
                <a:prstGeom prst="line">
                  <a:avLst/>
                </a:prstGeom>
                <a:ln w="635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tx1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51" name="Rectangle 1250"/>
              <p:cNvSpPr/>
              <p:nvPr/>
            </p:nvSpPr>
            <p:spPr>
              <a:xfrm>
                <a:off x="1189958" y="5021504"/>
                <a:ext cx="45719" cy="123627"/>
              </a:xfrm>
              <a:prstGeom prst="rect">
                <a:avLst/>
              </a:prstGeom>
              <a:ln w="3175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/>
                    </a:gs>
                  </a:gsLst>
                  <a:lin ang="0" scaled="0"/>
                </a:gradFill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52" name="Rectangle 1251"/>
              <p:cNvSpPr/>
              <p:nvPr/>
            </p:nvSpPr>
            <p:spPr>
              <a:xfrm>
                <a:off x="1126534" y="5021504"/>
                <a:ext cx="45719" cy="123627"/>
              </a:xfrm>
              <a:prstGeom prst="rect">
                <a:avLst/>
              </a:prstGeom>
              <a:ln w="3175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/>
                    </a:gs>
                  </a:gsLst>
                  <a:lin ang="0" scaled="0"/>
                </a:gradFill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41" name="Group 40"/>
            <p:cNvGrpSpPr/>
            <p:nvPr/>
          </p:nvGrpSpPr>
          <p:grpSpPr>
            <a:xfrm rot="21440675">
              <a:off x="4332930" y="1665018"/>
              <a:ext cx="443543" cy="434156"/>
              <a:chOff x="2514600" y="4724399"/>
              <a:chExt cx="609600" cy="651513"/>
            </a:xfrm>
          </p:grpSpPr>
          <p:sp>
            <p:nvSpPr>
              <p:cNvPr id="1242" name="Arc 1241"/>
              <p:cNvSpPr/>
              <p:nvPr/>
            </p:nvSpPr>
            <p:spPr>
              <a:xfrm>
                <a:off x="2667000" y="4876800"/>
                <a:ext cx="304800" cy="332742"/>
              </a:xfrm>
              <a:prstGeom prst="arc">
                <a:avLst/>
              </a:pr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43" name="Arc 1242"/>
              <p:cNvSpPr/>
              <p:nvPr/>
            </p:nvSpPr>
            <p:spPr>
              <a:xfrm>
                <a:off x="2590327" y="4800368"/>
                <a:ext cx="458147" cy="500147"/>
              </a:xfrm>
              <a:prstGeom prst="arc">
                <a:avLst/>
              </a:pr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44" name="Arc 1243"/>
              <p:cNvSpPr/>
              <p:nvPr/>
            </p:nvSpPr>
            <p:spPr>
              <a:xfrm>
                <a:off x="2514600" y="4724399"/>
                <a:ext cx="609600" cy="651513"/>
              </a:xfrm>
              <a:prstGeom prst="arc">
                <a:avLst/>
              </a:pr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cxnSp>
          <p:nvCxnSpPr>
            <p:cNvPr id="42" name="Straight Connector 41"/>
            <p:cNvCxnSpPr/>
            <p:nvPr/>
          </p:nvCxnSpPr>
          <p:spPr>
            <a:xfrm flipV="1">
              <a:off x="4680464" y="1675491"/>
              <a:ext cx="240307" cy="212876"/>
            </a:xfrm>
            <a:prstGeom prst="line">
              <a:avLst/>
            </a:prstGeom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none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Group 42"/>
            <p:cNvGrpSpPr/>
            <p:nvPr/>
          </p:nvGrpSpPr>
          <p:grpSpPr>
            <a:xfrm rot="10640675">
              <a:off x="4819188" y="1366644"/>
              <a:ext cx="443543" cy="434156"/>
              <a:chOff x="2514600" y="4724399"/>
              <a:chExt cx="609600" cy="651513"/>
            </a:xfrm>
          </p:grpSpPr>
          <p:sp>
            <p:nvSpPr>
              <p:cNvPr id="1239" name="Arc 1238"/>
              <p:cNvSpPr/>
              <p:nvPr/>
            </p:nvSpPr>
            <p:spPr>
              <a:xfrm>
                <a:off x="2667000" y="4876800"/>
                <a:ext cx="304800" cy="332742"/>
              </a:xfrm>
              <a:prstGeom prst="arc">
                <a:avLst/>
              </a:pr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40" name="Arc 1239"/>
              <p:cNvSpPr/>
              <p:nvPr/>
            </p:nvSpPr>
            <p:spPr>
              <a:xfrm>
                <a:off x="2590327" y="4800368"/>
                <a:ext cx="458147" cy="500147"/>
              </a:xfrm>
              <a:prstGeom prst="arc">
                <a:avLst/>
              </a:pr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41" name="Arc 1240"/>
              <p:cNvSpPr/>
              <p:nvPr/>
            </p:nvSpPr>
            <p:spPr>
              <a:xfrm>
                <a:off x="2514600" y="4724399"/>
                <a:ext cx="609600" cy="651513"/>
              </a:xfrm>
              <a:prstGeom prst="arc">
                <a:avLst/>
              </a:pr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44" name="Rectangle 43"/>
            <p:cNvSpPr/>
            <p:nvPr/>
          </p:nvSpPr>
          <p:spPr>
            <a:xfrm flipH="1">
              <a:off x="7404754" y="1065996"/>
              <a:ext cx="764509" cy="104013"/>
            </a:xfrm>
            <a:prstGeom prst="rect">
              <a:avLst/>
            </a:prstGeom>
            <a:no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913486">
                <a:defRPr/>
              </a:pPr>
              <a:r>
                <a:rPr lang="en-US" sz="899" kern="0" dirty="0">
                  <a:solidFill>
                    <a:sysClr val="windowText" lastClr="00000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Data Center</a:t>
              </a:r>
            </a:p>
          </p:txBody>
        </p:sp>
        <p:sp>
          <p:nvSpPr>
            <p:cNvPr id="45" name="Rounded Rectangular Callout 374"/>
            <p:cNvSpPr/>
            <p:nvPr/>
          </p:nvSpPr>
          <p:spPr>
            <a:xfrm>
              <a:off x="3096501" y="2760937"/>
              <a:ext cx="7119334" cy="873076"/>
            </a:xfrm>
            <a:custGeom>
              <a:avLst/>
              <a:gdLst>
                <a:gd name="connsiteX0" fmla="*/ 0 w 6588751"/>
                <a:gd name="connsiteY0" fmla="*/ 169385 h 1016287"/>
                <a:gd name="connsiteX1" fmla="*/ 169385 w 6588751"/>
                <a:gd name="connsiteY1" fmla="*/ 0 h 1016287"/>
                <a:gd name="connsiteX2" fmla="*/ 1098125 w 6588751"/>
                <a:gd name="connsiteY2" fmla="*/ 0 h 1016287"/>
                <a:gd name="connsiteX3" fmla="*/ 1235984 w 6588751"/>
                <a:gd name="connsiteY3" fmla="*/ -352103 h 1016287"/>
                <a:gd name="connsiteX4" fmla="*/ 2745313 w 6588751"/>
                <a:gd name="connsiteY4" fmla="*/ 0 h 1016287"/>
                <a:gd name="connsiteX5" fmla="*/ 6419366 w 6588751"/>
                <a:gd name="connsiteY5" fmla="*/ 0 h 1016287"/>
                <a:gd name="connsiteX6" fmla="*/ 6588751 w 6588751"/>
                <a:gd name="connsiteY6" fmla="*/ 169385 h 1016287"/>
                <a:gd name="connsiteX7" fmla="*/ 6588751 w 6588751"/>
                <a:gd name="connsiteY7" fmla="*/ 169381 h 1016287"/>
                <a:gd name="connsiteX8" fmla="*/ 6588751 w 6588751"/>
                <a:gd name="connsiteY8" fmla="*/ 169381 h 1016287"/>
                <a:gd name="connsiteX9" fmla="*/ 6588751 w 6588751"/>
                <a:gd name="connsiteY9" fmla="*/ 423453 h 1016287"/>
                <a:gd name="connsiteX10" fmla="*/ 6588751 w 6588751"/>
                <a:gd name="connsiteY10" fmla="*/ 846902 h 1016287"/>
                <a:gd name="connsiteX11" fmla="*/ 6419366 w 6588751"/>
                <a:gd name="connsiteY11" fmla="*/ 1016287 h 1016287"/>
                <a:gd name="connsiteX12" fmla="*/ 2745313 w 6588751"/>
                <a:gd name="connsiteY12" fmla="*/ 1016287 h 1016287"/>
                <a:gd name="connsiteX13" fmla="*/ 1098125 w 6588751"/>
                <a:gd name="connsiteY13" fmla="*/ 1016287 h 1016287"/>
                <a:gd name="connsiteX14" fmla="*/ 1098125 w 6588751"/>
                <a:gd name="connsiteY14" fmla="*/ 1016287 h 1016287"/>
                <a:gd name="connsiteX15" fmla="*/ 169385 w 6588751"/>
                <a:gd name="connsiteY15" fmla="*/ 1016287 h 1016287"/>
                <a:gd name="connsiteX16" fmla="*/ 0 w 6588751"/>
                <a:gd name="connsiteY16" fmla="*/ 846902 h 1016287"/>
                <a:gd name="connsiteX17" fmla="*/ 0 w 6588751"/>
                <a:gd name="connsiteY17" fmla="*/ 423453 h 1016287"/>
                <a:gd name="connsiteX18" fmla="*/ 0 w 6588751"/>
                <a:gd name="connsiteY18" fmla="*/ 169381 h 1016287"/>
                <a:gd name="connsiteX19" fmla="*/ 0 w 6588751"/>
                <a:gd name="connsiteY19" fmla="*/ 169381 h 1016287"/>
                <a:gd name="connsiteX20" fmla="*/ 0 w 6588751"/>
                <a:gd name="connsiteY20" fmla="*/ 169385 h 1016287"/>
                <a:gd name="connsiteX0" fmla="*/ 0 w 6588751"/>
                <a:gd name="connsiteY0" fmla="*/ 521488 h 1368390"/>
                <a:gd name="connsiteX1" fmla="*/ 169385 w 6588751"/>
                <a:gd name="connsiteY1" fmla="*/ 352103 h 1368390"/>
                <a:gd name="connsiteX2" fmla="*/ 1098125 w 6588751"/>
                <a:gd name="connsiteY2" fmla="*/ 352103 h 1368390"/>
                <a:gd name="connsiteX3" fmla="*/ 1235984 w 6588751"/>
                <a:gd name="connsiteY3" fmla="*/ 0 h 1368390"/>
                <a:gd name="connsiteX4" fmla="*/ 2745313 w 6588751"/>
                <a:gd name="connsiteY4" fmla="*/ 352103 h 1368390"/>
                <a:gd name="connsiteX5" fmla="*/ 6419366 w 6588751"/>
                <a:gd name="connsiteY5" fmla="*/ 352103 h 1368390"/>
                <a:gd name="connsiteX6" fmla="*/ 6588751 w 6588751"/>
                <a:gd name="connsiteY6" fmla="*/ 521488 h 1368390"/>
                <a:gd name="connsiteX7" fmla="*/ 6588751 w 6588751"/>
                <a:gd name="connsiteY7" fmla="*/ 521484 h 1368390"/>
                <a:gd name="connsiteX8" fmla="*/ 6588751 w 6588751"/>
                <a:gd name="connsiteY8" fmla="*/ 521484 h 1368390"/>
                <a:gd name="connsiteX9" fmla="*/ 6588751 w 6588751"/>
                <a:gd name="connsiteY9" fmla="*/ 775556 h 1368390"/>
                <a:gd name="connsiteX10" fmla="*/ 6588751 w 6588751"/>
                <a:gd name="connsiteY10" fmla="*/ 1199005 h 1368390"/>
                <a:gd name="connsiteX11" fmla="*/ 6419366 w 6588751"/>
                <a:gd name="connsiteY11" fmla="*/ 1368390 h 1368390"/>
                <a:gd name="connsiteX12" fmla="*/ 2745313 w 6588751"/>
                <a:gd name="connsiteY12" fmla="*/ 1368390 h 1368390"/>
                <a:gd name="connsiteX13" fmla="*/ 1098125 w 6588751"/>
                <a:gd name="connsiteY13" fmla="*/ 1368390 h 1368390"/>
                <a:gd name="connsiteX14" fmla="*/ 1098125 w 6588751"/>
                <a:gd name="connsiteY14" fmla="*/ 1368390 h 1368390"/>
                <a:gd name="connsiteX15" fmla="*/ 169385 w 6588751"/>
                <a:gd name="connsiteY15" fmla="*/ 1368390 h 1368390"/>
                <a:gd name="connsiteX16" fmla="*/ 0 w 6588751"/>
                <a:gd name="connsiteY16" fmla="*/ 1199005 h 1368390"/>
                <a:gd name="connsiteX17" fmla="*/ 0 w 6588751"/>
                <a:gd name="connsiteY17" fmla="*/ 775556 h 1368390"/>
                <a:gd name="connsiteX18" fmla="*/ 0 w 6588751"/>
                <a:gd name="connsiteY18" fmla="*/ 521484 h 1368390"/>
                <a:gd name="connsiteX19" fmla="*/ 0 w 6588751"/>
                <a:gd name="connsiteY19" fmla="*/ 521484 h 1368390"/>
                <a:gd name="connsiteX20" fmla="*/ 0 w 6588751"/>
                <a:gd name="connsiteY20" fmla="*/ 521488 h 1368390"/>
                <a:gd name="connsiteX0" fmla="*/ 0 w 6588751"/>
                <a:gd name="connsiteY0" fmla="*/ 521488 h 1368390"/>
                <a:gd name="connsiteX1" fmla="*/ 169385 w 6588751"/>
                <a:gd name="connsiteY1" fmla="*/ 352103 h 1368390"/>
                <a:gd name="connsiteX2" fmla="*/ 1098125 w 6588751"/>
                <a:gd name="connsiteY2" fmla="*/ 352103 h 1368390"/>
                <a:gd name="connsiteX3" fmla="*/ 1235984 w 6588751"/>
                <a:gd name="connsiteY3" fmla="*/ 0 h 1368390"/>
                <a:gd name="connsiteX4" fmla="*/ 2745313 w 6588751"/>
                <a:gd name="connsiteY4" fmla="*/ 352103 h 1368390"/>
                <a:gd name="connsiteX5" fmla="*/ 6419366 w 6588751"/>
                <a:gd name="connsiteY5" fmla="*/ 352103 h 1368390"/>
                <a:gd name="connsiteX6" fmla="*/ 6588751 w 6588751"/>
                <a:gd name="connsiteY6" fmla="*/ 521488 h 1368390"/>
                <a:gd name="connsiteX7" fmla="*/ 6588751 w 6588751"/>
                <a:gd name="connsiteY7" fmla="*/ 521484 h 1368390"/>
                <a:gd name="connsiteX8" fmla="*/ 6588751 w 6588751"/>
                <a:gd name="connsiteY8" fmla="*/ 521484 h 1368390"/>
                <a:gd name="connsiteX9" fmla="*/ 6588751 w 6588751"/>
                <a:gd name="connsiteY9" fmla="*/ 775556 h 1368390"/>
                <a:gd name="connsiteX10" fmla="*/ 6588751 w 6588751"/>
                <a:gd name="connsiteY10" fmla="*/ 1199005 h 1368390"/>
                <a:gd name="connsiteX11" fmla="*/ 6419366 w 6588751"/>
                <a:gd name="connsiteY11" fmla="*/ 1368390 h 1368390"/>
                <a:gd name="connsiteX12" fmla="*/ 2745313 w 6588751"/>
                <a:gd name="connsiteY12" fmla="*/ 1368390 h 1368390"/>
                <a:gd name="connsiteX13" fmla="*/ 1098125 w 6588751"/>
                <a:gd name="connsiteY13" fmla="*/ 1368390 h 1368390"/>
                <a:gd name="connsiteX14" fmla="*/ 1098125 w 6588751"/>
                <a:gd name="connsiteY14" fmla="*/ 1368390 h 1368390"/>
                <a:gd name="connsiteX15" fmla="*/ 169385 w 6588751"/>
                <a:gd name="connsiteY15" fmla="*/ 1368390 h 1368390"/>
                <a:gd name="connsiteX16" fmla="*/ 0 w 6588751"/>
                <a:gd name="connsiteY16" fmla="*/ 1199005 h 1368390"/>
                <a:gd name="connsiteX17" fmla="*/ 0 w 6588751"/>
                <a:gd name="connsiteY17" fmla="*/ 775556 h 1368390"/>
                <a:gd name="connsiteX18" fmla="*/ 0 w 6588751"/>
                <a:gd name="connsiteY18" fmla="*/ 521484 h 1368390"/>
                <a:gd name="connsiteX19" fmla="*/ 0 w 6588751"/>
                <a:gd name="connsiteY19" fmla="*/ 521484 h 1368390"/>
                <a:gd name="connsiteX20" fmla="*/ 0 w 6588751"/>
                <a:gd name="connsiteY20" fmla="*/ 521488 h 1368390"/>
                <a:gd name="connsiteX0" fmla="*/ 0 w 6588751"/>
                <a:gd name="connsiteY0" fmla="*/ 521488 h 1368390"/>
                <a:gd name="connsiteX1" fmla="*/ 169385 w 6588751"/>
                <a:gd name="connsiteY1" fmla="*/ 352103 h 1368390"/>
                <a:gd name="connsiteX2" fmla="*/ 1098125 w 6588751"/>
                <a:gd name="connsiteY2" fmla="*/ 352103 h 1368390"/>
                <a:gd name="connsiteX3" fmla="*/ 1235984 w 6588751"/>
                <a:gd name="connsiteY3" fmla="*/ 0 h 1368390"/>
                <a:gd name="connsiteX4" fmla="*/ 2745313 w 6588751"/>
                <a:gd name="connsiteY4" fmla="*/ 352103 h 1368390"/>
                <a:gd name="connsiteX5" fmla="*/ 6419366 w 6588751"/>
                <a:gd name="connsiteY5" fmla="*/ 352103 h 1368390"/>
                <a:gd name="connsiteX6" fmla="*/ 6588751 w 6588751"/>
                <a:gd name="connsiteY6" fmla="*/ 521488 h 1368390"/>
                <a:gd name="connsiteX7" fmla="*/ 6588751 w 6588751"/>
                <a:gd name="connsiteY7" fmla="*/ 521484 h 1368390"/>
                <a:gd name="connsiteX8" fmla="*/ 6588751 w 6588751"/>
                <a:gd name="connsiteY8" fmla="*/ 521484 h 1368390"/>
                <a:gd name="connsiteX9" fmla="*/ 6588751 w 6588751"/>
                <a:gd name="connsiteY9" fmla="*/ 775556 h 1368390"/>
                <a:gd name="connsiteX10" fmla="*/ 6588751 w 6588751"/>
                <a:gd name="connsiteY10" fmla="*/ 1199005 h 1368390"/>
                <a:gd name="connsiteX11" fmla="*/ 6419366 w 6588751"/>
                <a:gd name="connsiteY11" fmla="*/ 1368390 h 1368390"/>
                <a:gd name="connsiteX12" fmla="*/ 2745313 w 6588751"/>
                <a:gd name="connsiteY12" fmla="*/ 1368390 h 1368390"/>
                <a:gd name="connsiteX13" fmla="*/ 1098125 w 6588751"/>
                <a:gd name="connsiteY13" fmla="*/ 1368390 h 1368390"/>
                <a:gd name="connsiteX14" fmla="*/ 1098125 w 6588751"/>
                <a:gd name="connsiteY14" fmla="*/ 1368390 h 1368390"/>
                <a:gd name="connsiteX15" fmla="*/ 169385 w 6588751"/>
                <a:gd name="connsiteY15" fmla="*/ 1368390 h 1368390"/>
                <a:gd name="connsiteX16" fmla="*/ 0 w 6588751"/>
                <a:gd name="connsiteY16" fmla="*/ 1199005 h 1368390"/>
                <a:gd name="connsiteX17" fmla="*/ 0 w 6588751"/>
                <a:gd name="connsiteY17" fmla="*/ 775556 h 1368390"/>
                <a:gd name="connsiteX18" fmla="*/ 0 w 6588751"/>
                <a:gd name="connsiteY18" fmla="*/ 521484 h 1368390"/>
                <a:gd name="connsiteX19" fmla="*/ 0 w 6588751"/>
                <a:gd name="connsiteY19" fmla="*/ 521484 h 1368390"/>
                <a:gd name="connsiteX20" fmla="*/ 0 w 6588751"/>
                <a:gd name="connsiteY20" fmla="*/ 521488 h 1368390"/>
                <a:gd name="connsiteX0" fmla="*/ 0 w 6588751"/>
                <a:gd name="connsiteY0" fmla="*/ 521488 h 1368390"/>
                <a:gd name="connsiteX1" fmla="*/ 169385 w 6588751"/>
                <a:gd name="connsiteY1" fmla="*/ 352103 h 1368390"/>
                <a:gd name="connsiteX2" fmla="*/ 1098125 w 6588751"/>
                <a:gd name="connsiteY2" fmla="*/ 352103 h 1368390"/>
                <a:gd name="connsiteX3" fmla="*/ 1235984 w 6588751"/>
                <a:gd name="connsiteY3" fmla="*/ 0 h 1368390"/>
                <a:gd name="connsiteX4" fmla="*/ 2745313 w 6588751"/>
                <a:gd name="connsiteY4" fmla="*/ 352103 h 1368390"/>
                <a:gd name="connsiteX5" fmla="*/ 6419366 w 6588751"/>
                <a:gd name="connsiteY5" fmla="*/ 352103 h 1368390"/>
                <a:gd name="connsiteX6" fmla="*/ 6588751 w 6588751"/>
                <a:gd name="connsiteY6" fmla="*/ 521488 h 1368390"/>
                <a:gd name="connsiteX7" fmla="*/ 6588751 w 6588751"/>
                <a:gd name="connsiteY7" fmla="*/ 521484 h 1368390"/>
                <a:gd name="connsiteX8" fmla="*/ 6588751 w 6588751"/>
                <a:gd name="connsiteY8" fmla="*/ 521484 h 1368390"/>
                <a:gd name="connsiteX9" fmla="*/ 6588751 w 6588751"/>
                <a:gd name="connsiteY9" fmla="*/ 775556 h 1368390"/>
                <a:gd name="connsiteX10" fmla="*/ 6588751 w 6588751"/>
                <a:gd name="connsiteY10" fmla="*/ 1199005 h 1368390"/>
                <a:gd name="connsiteX11" fmla="*/ 6419366 w 6588751"/>
                <a:gd name="connsiteY11" fmla="*/ 1368390 h 1368390"/>
                <a:gd name="connsiteX12" fmla="*/ 2745313 w 6588751"/>
                <a:gd name="connsiteY12" fmla="*/ 1368390 h 1368390"/>
                <a:gd name="connsiteX13" fmla="*/ 1098125 w 6588751"/>
                <a:gd name="connsiteY13" fmla="*/ 1368390 h 1368390"/>
                <a:gd name="connsiteX14" fmla="*/ 1098125 w 6588751"/>
                <a:gd name="connsiteY14" fmla="*/ 1368390 h 1368390"/>
                <a:gd name="connsiteX15" fmla="*/ 169385 w 6588751"/>
                <a:gd name="connsiteY15" fmla="*/ 1368390 h 1368390"/>
                <a:gd name="connsiteX16" fmla="*/ 0 w 6588751"/>
                <a:gd name="connsiteY16" fmla="*/ 1199005 h 1368390"/>
                <a:gd name="connsiteX17" fmla="*/ 0 w 6588751"/>
                <a:gd name="connsiteY17" fmla="*/ 775556 h 1368390"/>
                <a:gd name="connsiteX18" fmla="*/ 0 w 6588751"/>
                <a:gd name="connsiteY18" fmla="*/ 521484 h 1368390"/>
                <a:gd name="connsiteX19" fmla="*/ 0 w 6588751"/>
                <a:gd name="connsiteY19" fmla="*/ 521484 h 1368390"/>
                <a:gd name="connsiteX20" fmla="*/ 0 w 6588751"/>
                <a:gd name="connsiteY20" fmla="*/ 521488 h 1368390"/>
                <a:gd name="connsiteX0" fmla="*/ 0 w 6588751"/>
                <a:gd name="connsiteY0" fmla="*/ 521488 h 1368390"/>
                <a:gd name="connsiteX1" fmla="*/ 169385 w 6588751"/>
                <a:gd name="connsiteY1" fmla="*/ 352103 h 1368390"/>
                <a:gd name="connsiteX2" fmla="*/ 1098125 w 6588751"/>
                <a:gd name="connsiteY2" fmla="*/ 352103 h 1368390"/>
                <a:gd name="connsiteX3" fmla="*/ 1235984 w 6588751"/>
                <a:gd name="connsiteY3" fmla="*/ 0 h 1368390"/>
                <a:gd name="connsiteX4" fmla="*/ 2745313 w 6588751"/>
                <a:gd name="connsiteY4" fmla="*/ 352103 h 1368390"/>
                <a:gd name="connsiteX5" fmla="*/ 6419366 w 6588751"/>
                <a:gd name="connsiteY5" fmla="*/ 352103 h 1368390"/>
                <a:gd name="connsiteX6" fmla="*/ 6588751 w 6588751"/>
                <a:gd name="connsiteY6" fmla="*/ 521488 h 1368390"/>
                <a:gd name="connsiteX7" fmla="*/ 6588751 w 6588751"/>
                <a:gd name="connsiteY7" fmla="*/ 521484 h 1368390"/>
                <a:gd name="connsiteX8" fmla="*/ 6588751 w 6588751"/>
                <a:gd name="connsiteY8" fmla="*/ 521484 h 1368390"/>
                <a:gd name="connsiteX9" fmla="*/ 6588751 w 6588751"/>
                <a:gd name="connsiteY9" fmla="*/ 775556 h 1368390"/>
                <a:gd name="connsiteX10" fmla="*/ 6588751 w 6588751"/>
                <a:gd name="connsiteY10" fmla="*/ 1199005 h 1368390"/>
                <a:gd name="connsiteX11" fmla="*/ 6419366 w 6588751"/>
                <a:gd name="connsiteY11" fmla="*/ 1368390 h 1368390"/>
                <a:gd name="connsiteX12" fmla="*/ 2745313 w 6588751"/>
                <a:gd name="connsiteY12" fmla="*/ 1368390 h 1368390"/>
                <a:gd name="connsiteX13" fmla="*/ 1098125 w 6588751"/>
                <a:gd name="connsiteY13" fmla="*/ 1368390 h 1368390"/>
                <a:gd name="connsiteX14" fmla="*/ 1098125 w 6588751"/>
                <a:gd name="connsiteY14" fmla="*/ 1368390 h 1368390"/>
                <a:gd name="connsiteX15" fmla="*/ 169385 w 6588751"/>
                <a:gd name="connsiteY15" fmla="*/ 1368390 h 1368390"/>
                <a:gd name="connsiteX16" fmla="*/ 0 w 6588751"/>
                <a:gd name="connsiteY16" fmla="*/ 1199005 h 1368390"/>
                <a:gd name="connsiteX17" fmla="*/ 0 w 6588751"/>
                <a:gd name="connsiteY17" fmla="*/ 775556 h 1368390"/>
                <a:gd name="connsiteX18" fmla="*/ 0 w 6588751"/>
                <a:gd name="connsiteY18" fmla="*/ 521484 h 1368390"/>
                <a:gd name="connsiteX19" fmla="*/ 0 w 6588751"/>
                <a:gd name="connsiteY19" fmla="*/ 521484 h 1368390"/>
                <a:gd name="connsiteX20" fmla="*/ 0 w 6588751"/>
                <a:gd name="connsiteY20" fmla="*/ 521488 h 1368390"/>
                <a:gd name="connsiteX0" fmla="*/ 0 w 6588751"/>
                <a:gd name="connsiteY0" fmla="*/ 521488 h 1368390"/>
                <a:gd name="connsiteX1" fmla="*/ 169385 w 6588751"/>
                <a:gd name="connsiteY1" fmla="*/ 352103 h 1368390"/>
                <a:gd name="connsiteX2" fmla="*/ 1098125 w 6588751"/>
                <a:gd name="connsiteY2" fmla="*/ 352103 h 1368390"/>
                <a:gd name="connsiteX3" fmla="*/ 1235984 w 6588751"/>
                <a:gd name="connsiteY3" fmla="*/ 0 h 1368390"/>
                <a:gd name="connsiteX4" fmla="*/ 2745313 w 6588751"/>
                <a:gd name="connsiteY4" fmla="*/ 352103 h 1368390"/>
                <a:gd name="connsiteX5" fmla="*/ 6419366 w 6588751"/>
                <a:gd name="connsiteY5" fmla="*/ 352103 h 1368390"/>
                <a:gd name="connsiteX6" fmla="*/ 6588751 w 6588751"/>
                <a:gd name="connsiteY6" fmla="*/ 521488 h 1368390"/>
                <a:gd name="connsiteX7" fmla="*/ 6588751 w 6588751"/>
                <a:gd name="connsiteY7" fmla="*/ 521484 h 1368390"/>
                <a:gd name="connsiteX8" fmla="*/ 6588751 w 6588751"/>
                <a:gd name="connsiteY8" fmla="*/ 521484 h 1368390"/>
                <a:gd name="connsiteX9" fmla="*/ 6588751 w 6588751"/>
                <a:gd name="connsiteY9" fmla="*/ 775556 h 1368390"/>
                <a:gd name="connsiteX10" fmla="*/ 6588751 w 6588751"/>
                <a:gd name="connsiteY10" fmla="*/ 1199005 h 1368390"/>
                <a:gd name="connsiteX11" fmla="*/ 6419366 w 6588751"/>
                <a:gd name="connsiteY11" fmla="*/ 1368390 h 1368390"/>
                <a:gd name="connsiteX12" fmla="*/ 2745313 w 6588751"/>
                <a:gd name="connsiteY12" fmla="*/ 1368390 h 1368390"/>
                <a:gd name="connsiteX13" fmla="*/ 1098125 w 6588751"/>
                <a:gd name="connsiteY13" fmla="*/ 1368390 h 1368390"/>
                <a:gd name="connsiteX14" fmla="*/ 1098125 w 6588751"/>
                <a:gd name="connsiteY14" fmla="*/ 1368390 h 1368390"/>
                <a:gd name="connsiteX15" fmla="*/ 169385 w 6588751"/>
                <a:gd name="connsiteY15" fmla="*/ 1368390 h 1368390"/>
                <a:gd name="connsiteX16" fmla="*/ 0 w 6588751"/>
                <a:gd name="connsiteY16" fmla="*/ 1199005 h 1368390"/>
                <a:gd name="connsiteX17" fmla="*/ 0 w 6588751"/>
                <a:gd name="connsiteY17" fmla="*/ 775556 h 1368390"/>
                <a:gd name="connsiteX18" fmla="*/ 0 w 6588751"/>
                <a:gd name="connsiteY18" fmla="*/ 521484 h 1368390"/>
                <a:gd name="connsiteX19" fmla="*/ 0 w 6588751"/>
                <a:gd name="connsiteY19" fmla="*/ 521484 h 1368390"/>
                <a:gd name="connsiteX20" fmla="*/ 0 w 6588751"/>
                <a:gd name="connsiteY20" fmla="*/ 521488 h 1368390"/>
                <a:gd name="connsiteX0" fmla="*/ 0 w 6588751"/>
                <a:gd name="connsiteY0" fmla="*/ 521488 h 1368390"/>
                <a:gd name="connsiteX1" fmla="*/ 169385 w 6588751"/>
                <a:gd name="connsiteY1" fmla="*/ 352103 h 1368390"/>
                <a:gd name="connsiteX2" fmla="*/ 1098125 w 6588751"/>
                <a:gd name="connsiteY2" fmla="*/ 352103 h 1368390"/>
                <a:gd name="connsiteX3" fmla="*/ 1235984 w 6588751"/>
                <a:gd name="connsiteY3" fmla="*/ 0 h 1368390"/>
                <a:gd name="connsiteX4" fmla="*/ 2745313 w 6588751"/>
                <a:gd name="connsiteY4" fmla="*/ 352103 h 1368390"/>
                <a:gd name="connsiteX5" fmla="*/ 6419366 w 6588751"/>
                <a:gd name="connsiteY5" fmla="*/ 352103 h 1368390"/>
                <a:gd name="connsiteX6" fmla="*/ 6588751 w 6588751"/>
                <a:gd name="connsiteY6" fmla="*/ 521488 h 1368390"/>
                <a:gd name="connsiteX7" fmla="*/ 6588751 w 6588751"/>
                <a:gd name="connsiteY7" fmla="*/ 521484 h 1368390"/>
                <a:gd name="connsiteX8" fmla="*/ 6588751 w 6588751"/>
                <a:gd name="connsiteY8" fmla="*/ 521484 h 1368390"/>
                <a:gd name="connsiteX9" fmla="*/ 6588751 w 6588751"/>
                <a:gd name="connsiteY9" fmla="*/ 775556 h 1368390"/>
                <a:gd name="connsiteX10" fmla="*/ 6588751 w 6588751"/>
                <a:gd name="connsiteY10" fmla="*/ 1199005 h 1368390"/>
                <a:gd name="connsiteX11" fmla="*/ 6419366 w 6588751"/>
                <a:gd name="connsiteY11" fmla="*/ 1368390 h 1368390"/>
                <a:gd name="connsiteX12" fmla="*/ 2745313 w 6588751"/>
                <a:gd name="connsiteY12" fmla="*/ 1368390 h 1368390"/>
                <a:gd name="connsiteX13" fmla="*/ 1098125 w 6588751"/>
                <a:gd name="connsiteY13" fmla="*/ 1368390 h 1368390"/>
                <a:gd name="connsiteX14" fmla="*/ 1098125 w 6588751"/>
                <a:gd name="connsiteY14" fmla="*/ 1368390 h 1368390"/>
                <a:gd name="connsiteX15" fmla="*/ 169385 w 6588751"/>
                <a:gd name="connsiteY15" fmla="*/ 1368390 h 1368390"/>
                <a:gd name="connsiteX16" fmla="*/ 0 w 6588751"/>
                <a:gd name="connsiteY16" fmla="*/ 1199005 h 1368390"/>
                <a:gd name="connsiteX17" fmla="*/ 0 w 6588751"/>
                <a:gd name="connsiteY17" fmla="*/ 775556 h 1368390"/>
                <a:gd name="connsiteX18" fmla="*/ 0 w 6588751"/>
                <a:gd name="connsiteY18" fmla="*/ 521484 h 1368390"/>
                <a:gd name="connsiteX19" fmla="*/ 0 w 6588751"/>
                <a:gd name="connsiteY19" fmla="*/ 521484 h 1368390"/>
                <a:gd name="connsiteX20" fmla="*/ 0 w 6588751"/>
                <a:gd name="connsiteY20" fmla="*/ 521488 h 136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588751" h="1368390">
                  <a:moveTo>
                    <a:pt x="0" y="521488"/>
                  </a:moveTo>
                  <a:cubicBezTo>
                    <a:pt x="0" y="427939"/>
                    <a:pt x="75836" y="352103"/>
                    <a:pt x="169385" y="352103"/>
                  </a:cubicBezTo>
                  <a:lnTo>
                    <a:pt x="1098125" y="352103"/>
                  </a:lnTo>
                  <a:cubicBezTo>
                    <a:pt x="1820353" y="345980"/>
                    <a:pt x="1409106" y="203093"/>
                    <a:pt x="1235984" y="0"/>
                  </a:cubicBezTo>
                  <a:cubicBezTo>
                    <a:pt x="1681944" y="221588"/>
                    <a:pt x="1870728" y="329708"/>
                    <a:pt x="2745313" y="352103"/>
                  </a:cubicBezTo>
                  <a:lnTo>
                    <a:pt x="6419366" y="352103"/>
                  </a:lnTo>
                  <a:cubicBezTo>
                    <a:pt x="6512915" y="352103"/>
                    <a:pt x="6588751" y="427939"/>
                    <a:pt x="6588751" y="521488"/>
                  </a:cubicBezTo>
                  <a:lnTo>
                    <a:pt x="6588751" y="521484"/>
                  </a:lnTo>
                  <a:lnTo>
                    <a:pt x="6588751" y="521484"/>
                  </a:lnTo>
                  <a:lnTo>
                    <a:pt x="6588751" y="775556"/>
                  </a:lnTo>
                  <a:lnTo>
                    <a:pt x="6588751" y="1199005"/>
                  </a:lnTo>
                  <a:cubicBezTo>
                    <a:pt x="6588751" y="1292554"/>
                    <a:pt x="6512915" y="1368390"/>
                    <a:pt x="6419366" y="1368390"/>
                  </a:cubicBezTo>
                  <a:lnTo>
                    <a:pt x="2745313" y="1368390"/>
                  </a:lnTo>
                  <a:lnTo>
                    <a:pt x="1098125" y="1368390"/>
                  </a:lnTo>
                  <a:lnTo>
                    <a:pt x="1098125" y="1368390"/>
                  </a:lnTo>
                  <a:lnTo>
                    <a:pt x="169385" y="1368390"/>
                  </a:lnTo>
                  <a:cubicBezTo>
                    <a:pt x="75836" y="1368390"/>
                    <a:pt x="0" y="1292554"/>
                    <a:pt x="0" y="1199005"/>
                  </a:cubicBezTo>
                  <a:lnTo>
                    <a:pt x="0" y="775556"/>
                  </a:lnTo>
                  <a:lnTo>
                    <a:pt x="0" y="521484"/>
                  </a:lnTo>
                  <a:lnTo>
                    <a:pt x="0" y="521484"/>
                  </a:lnTo>
                  <a:lnTo>
                    <a:pt x="0" y="521488"/>
                  </a:lnTo>
                  <a:close/>
                </a:path>
              </a:pathLst>
            </a:custGeom>
            <a:noFill/>
            <a:ln w="63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486">
                <a:defRPr/>
              </a:pPr>
              <a:endParaRPr lang="en-US" sz="1798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flipH="1">
              <a:off x="5842657" y="2974523"/>
              <a:ext cx="4253722" cy="230592"/>
            </a:xfrm>
            <a:prstGeom prst="rect">
              <a:avLst/>
            </a:prstGeom>
            <a:noFill/>
            <a:effectLst>
              <a:softEdge rad="31750"/>
            </a:effectLst>
          </p:spPr>
          <p:txBody>
            <a:bodyPr wrap="square" rtlCol="0">
              <a:spAutoFit/>
            </a:bodyPr>
            <a:lstStyle/>
            <a:p>
              <a:pPr defTabSz="913486">
                <a:defRPr/>
              </a:pPr>
              <a:r>
                <a:rPr lang="en-US" sz="899" kern="0" dirty="0">
                  <a:solidFill>
                    <a:prstClr val="black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Residential Users, Home Workers, Business, Industrial Users</a:t>
              </a:r>
            </a:p>
          </p:txBody>
        </p:sp>
        <p:grpSp>
          <p:nvGrpSpPr>
            <p:cNvPr id="47" name="Group 46"/>
            <p:cNvGrpSpPr/>
            <p:nvPr/>
          </p:nvGrpSpPr>
          <p:grpSpPr>
            <a:xfrm rot="10800000" flipH="1">
              <a:off x="4215627" y="2862447"/>
              <a:ext cx="421094" cy="447935"/>
              <a:chOff x="2514600" y="4724399"/>
              <a:chExt cx="609600" cy="651513"/>
            </a:xfrm>
          </p:grpSpPr>
          <p:sp>
            <p:nvSpPr>
              <p:cNvPr id="1236" name="Arc 1235"/>
              <p:cNvSpPr/>
              <p:nvPr/>
            </p:nvSpPr>
            <p:spPr>
              <a:xfrm>
                <a:off x="2667000" y="4876800"/>
                <a:ext cx="304800" cy="33274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7" name="Arc 1236"/>
              <p:cNvSpPr/>
              <p:nvPr/>
            </p:nvSpPr>
            <p:spPr>
              <a:xfrm>
                <a:off x="2590327" y="4800368"/>
                <a:ext cx="458147" cy="500147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8" name="Arc 1237"/>
              <p:cNvSpPr/>
              <p:nvPr/>
            </p:nvSpPr>
            <p:spPr>
              <a:xfrm>
                <a:off x="2514600" y="4724399"/>
                <a:ext cx="609600" cy="651513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48" name="Group 47"/>
            <p:cNvGrpSpPr/>
            <p:nvPr/>
          </p:nvGrpSpPr>
          <p:grpSpPr>
            <a:xfrm flipH="1">
              <a:off x="4227770" y="3063191"/>
              <a:ext cx="1590834" cy="223709"/>
              <a:chOff x="6588317" y="3794720"/>
              <a:chExt cx="1660984" cy="228606"/>
            </a:xfrm>
          </p:grpSpPr>
          <p:sp>
            <p:nvSpPr>
              <p:cNvPr id="1234" name="Freeform 786"/>
              <p:cNvSpPr/>
              <p:nvPr/>
            </p:nvSpPr>
            <p:spPr>
              <a:xfrm>
                <a:off x="6598162" y="3794720"/>
                <a:ext cx="1651139" cy="140771"/>
              </a:xfrm>
              <a:custGeom>
                <a:avLst/>
                <a:gdLst>
                  <a:gd name="connsiteX0" fmla="*/ 1701209 w 1701209"/>
                  <a:gd name="connsiteY0" fmla="*/ 71036 h 145040"/>
                  <a:gd name="connsiteX1" fmla="*/ 1275907 w 1701209"/>
                  <a:gd name="connsiteY1" fmla="*/ 113566 h 145040"/>
                  <a:gd name="connsiteX2" fmla="*/ 893135 w 1701209"/>
                  <a:gd name="connsiteY2" fmla="*/ 152 h 145040"/>
                  <a:gd name="connsiteX3" fmla="*/ 552893 w 1701209"/>
                  <a:gd name="connsiteY3" fmla="*/ 141919 h 145040"/>
                  <a:gd name="connsiteX4" fmla="*/ 113414 w 1701209"/>
                  <a:gd name="connsiteY4" fmla="*/ 99389 h 145040"/>
                  <a:gd name="connsiteX5" fmla="*/ 0 w 1701209"/>
                  <a:gd name="connsiteY5" fmla="*/ 113566 h 145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1209" h="145040">
                    <a:moveTo>
                      <a:pt x="1701209" y="71036"/>
                    </a:moveTo>
                    <a:cubicBezTo>
                      <a:pt x="1555897" y="98208"/>
                      <a:pt x="1410586" y="125380"/>
                      <a:pt x="1275907" y="113566"/>
                    </a:cubicBezTo>
                    <a:cubicBezTo>
                      <a:pt x="1141228" y="101752"/>
                      <a:pt x="1013637" y="-4573"/>
                      <a:pt x="893135" y="152"/>
                    </a:cubicBezTo>
                    <a:cubicBezTo>
                      <a:pt x="772633" y="4877"/>
                      <a:pt x="682846" y="125380"/>
                      <a:pt x="552893" y="141919"/>
                    </a:cubicBezTo>
                    <a:cubicBezTo>
                      <a:pt x="422939" y="158459"/>
                      <a:pt x="205563" y="104114"/>
                      <a:pt x="113414" y="99389"/>
                    </a:cubicBezTo>
                    <a:cubicBezTo>
                      <a:pt x="21265" y="94664"/>
                      <a:pt x="10632" y="104115"/>
                      <a:pt x="0" y="113566"/>
                    </a:cubicBezTo>
                  </a:path>
                </a:pathLst>
              </a:custGeom>
              <a:ln w="12700">
                <a:solidFill>
                  <a:srgbClr val="FFFF00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1235" name="Freeform 787"/>
              <p:cNvSpPr/>
              <p:nvPr/>
            </p:nvSpPr>
            <p:spPr>
              <a:xfrm>
                <a:off x="6588317" y="3882555"/>
                <a:ext cx="1651139" cy="140771"/>
              </a:xfrm>
              <a:custGeom>
                <a:avLst/>
                <a:gdLst>
                  <a:gd name="connsiteX0" fmla="*/ 1701209 w 1701209"/>
                  <a:gd name="connsiteY0" fmla="*/ 71036 h 145040"/>
                  <a:gd name="connsiteX1" fmla="*/ 1275907 w 1701209"/>
                  <a:gd name="connsiteY1" fmla="*/ 113566 h 145040"/>
                  <a:gd name="connsiteX2" fmla="*/ 893135 w 1701209"/>
                  <a:gd name="connsiteY2" fmla="*/ 152 h 145040"/>
                  <a:gd name="connsiteX3" fmla="*/ 552893 w 1701209"/>
                  <a:gd name="connsiteY3" fmla="*/ 141919 h 145040"/>
                  <a:gd name="connsiteX4" fmla="*/ 113414 w 1701209"/>
                  <a:gd name="connsiteY4" fmla="*/ 99389 h 145040"/>
                  <a:gd name="connsiteX5" fmla="*/ 0 w 1701209"/>
                  <a:gd name="connsiteY5" fmla="*/ 113566 h 145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1209" h="145040">
                    <a:moveTo>
                      <a:pt x="1701209" y="71036"/>
                    </a:moveTo>
                    <a:cubicBezTo>
                      <a:pt x="1555897" y="98208"/>
                      <a:pt x="1410586" y="125380"/>
                      <a:pt x="1275907" y="113566"/>
                    </a:cubicBezTo>
                    <a:cubicBezTo>
                      <a:pt x="1141228" y="101752"/>
                      <a:pt x="1013637" y="-4573"/>
                      <a:pt x="893135" y="152"/>
                    </a:cubicBezTo>
                    <a:cubicBezTo>
                      <a:pt x="772633" y="4877"/>
                      <a:pt x="682846" y="125380"/>
                      <a:pt x="552893" y="141919"/>
                    </a:cubicBezTo>
                    <a:cubicBezTo>
                      <a:pt x="422939" y="158459"/>
                      <a:pt x="205563" y="104114"/>
                      <a:pt x="113414" y="99389"/>
                    </a:cubicBezTo>
                    <a:cubicBezTo>
                      <a:pt x="21265" y="94664"/>
                      <a:pt x="10632" y="104115"/>
                      <a:pt x="0" y="113566"/>
                    </a:cubicBezTo>
                  </a:path>
                </a:pathLst>
              </a:custGeom>
              <a:ln w="12700">
                <a:solidFill>
                  <a:schemeClr val="tx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4013200" y="3063196"/>
              <a:ext cx="474144" cy="111444"/>
              <a:chOff x="7130435" y="4315392"/>
              <a:chExt cx="337165" cy="152399"/>
            </a:xfrm>
          </p:grpSpPr>
          <p:sp>
            <p:nvSpPr>
              <p:cNvPr id="1232" name="Rectangle 1231"/>
              <p:cNvSpPr/>
              <p:nvPr/>
            </p:nvSpPr>
            <p:spPr>
              <a:xfrm rot="16200000" flipH="1">
                <a:off x="7222818" y="4223009"/>
                <a:ext cx="152399" cy="337165"/>
              </a:xfrm>
              <a:prstGeom prst="rect">
                <a:avLst/>
              </a:prstGeom>
              <a:gradFill>
                <a:gsLst>
                  <a:gs pos="12054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  <a:gs pos="21000">
                    <a:srgbClr val="7BC043"/>
                  </a:gs>
                  <a:gs pos="92000">
                    <a:srgbClr val="00703C"/>
                  </a:gs>
                  <a:gs pos="83000">
                    <a:schemeClr val="tx1">
                      <a:lumMod val="75000"/>
                      <a:lumOff val="25000"/>
                    </a:schemeClr>
                  </a:gs>
                  <a:gs pos="30000">
                    <a:schemeClr val="bg1">
                      <a:lumMod val="75000"/>
                    </a:schemeClr>
                  </a:gs>
                </a:gsLst>
                <a:lin ang="1800000" scaled="0"/>
              </a:gradFill>
              <a:ln w="6350">
                <a:solidFill>
                  <a:schemeClr val="tx1">
                    <a:lumMod val="75000"/>
                    <a:lumOff val="2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486">
                  <a:defRPr/>
                </a:pPr>
                <a:endParaRPr lang="en-US" sz="19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1233" name="Rectangle 1232"/>
              <p:cNvSpPr/>
              <p:nvPr/>
            </p:nvSpPr>
            <p:spPr>
              <a:xfrm rot="16200000" flipH="1">
                <a:off x="7198282" y="4307920"/>
                <a:ext cx="45719" cy="116682"/>
              </a:xfrm>
              <a:prstGeom prst="rect">
                <a:avLst/>
              </a:prstGeom>
              <a:solidFill>
                <a:srgbClr val="00703C"/>
              </a:solidFill>
              <a:ln w="6350">
                <a:solidFill>
                  <a:schemeClr val="tx1">
                    <a:lumMod val="75000"/>
                    <a:lumOff val="2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486">
                  <a:defRPr/>
                </a:pPr>
                <a:endParaRPr lang="en-US" sz="19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3411726" y="3004590"/>
              <a:ext cx="730132" cy="13835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1">
              <a:spAutoFit/>
            </a:bodyPr>
            <a:lstStyle/>
            <a:p>
              <a:pPr algn="ctr" defTabSz="913486">
                <a:defRPr/>
              </a:pPr>
              <a:r>
                <a:rPr lang="en-US" sz="899" kern="0" dirty="0">
                  <a:solidFill>
                    <a:sysClr val="windowText" lastClr="00000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Gateway</a:t>
              </a:r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4323110" y="3165636"/>
              <a:ext cx="5203671" cy="421672"/>
              <a:chOff x="3858703" y="3354647"/>
              <a:chExt cx="5209097" cy="422112"/>
            </a:xfrm>
          </p:grpSpPr>
          <p:cxnSp>
            <p:nvCxnSpPr>
              <p:cNvPr id="1109" name="Straight Connector 1108"/>
              <p:cNvCxnSpPr/>
              <p:nvPr/>
            </p:nvCxnSpPr>
            <p:spPr>
              <a:xfrm flipH="1" flipV="1">
                <a:off x="5224362" y="3776758"/>
                <a:ext cx="1233097" cy="1"/>
              </a:xfrm>
              <a:prstGeom prst="line">
                <a:avLst/>
              </a:prstGeom>
              <a:ln w="6350">
                <a:solidFill>
                  <a:schemeClr val="tx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softEdge rad="1270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10" name="Picture 6" descr="C:\Users\jwalls\Pictures\stockphotos\lightbulb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715353" y="3475316"/>
                <a:ext cx="329136" cy="3014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111" name="Group 1110"/>
              <p:cNvGrpSpPr/>
              <p:nvPr/>
            </p:nvGrpSpPr>
            <p:grpSpPr>
              <a:xfrm flipH="1">
                <a:off x="5667886" y="3365125"/>
                <a:ext cx="271546" cy="411634"/>
                <a:chOff x="14400830" y="4753932"/>
                <a:chExt cx="869616" cy="1316522"/>
              </a:xfrm>
            </p:grpSpPr>
            <p:sp>
              <p:nvSpPr>
                <p:cNvPr id="1222" name="Rectangle 1221"/>
                <p:cNvSpPr/>
                <p:nvPr/>
              </p:nvSpPr>
              <p:spPr>
                <a:xfrm rot="16200000">
                  <a:off x="14177377" y="4977385"/>
                  <a:ext cx="1316521" cy="869616"/>
                </a:xfrm>
                <a:prstGeom prst="rect">
                  <a:avLst/>
                </a:prstGeom>
                <a:blipFill>
                  <a:blip r:embed="rId5" cstate="print"/>
                  <a:tile tx="0" ty="0" sx="100000" sy="100000" flip="none" algn="tl"/>
                </a:blipFill>
                <a:ln w="9525">
                  <a:solidFill>
                    <a:srgbClr val="00703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7662" tIns="33832" rIns="67662" bIns="33832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3486">
                    <a:defRPr/>
                  </a:pPr>
                  <a:endParaRPr lang="en-US" sz="1332" kern="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223" name="Rectangle 1222"/>
                <p:cNvSpPr/>
                <p:nvPr/>
              </p:nvSpPr>
              <p:spPr>
                <a:xfrm rot="16200000">
                  <a:off x="14207971" y="5047203"/>
                  <a:ext cx="1255333" cy="791169"/>
                </a:xfrm>
                <a:prstGeom prst="rect">
                  <a:avLst/>
                </a:prstGeom>
                <a:blipFill>
                  <a:blip r:embed="rId6" cstate="print"/>
                  <a:tile tx="0" ty="0" sx="100000" sy="100000" flip="none" algn="tl"/>
                </a:blipFill>
                <a:ln w="9525">
                  <a:solidFill>
                    <a:srgbClr val="00703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7662" tIns="33832" rIns="67662" bIns="33832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3486">
                    <a:defRPr/>
                  </a:pPr>
                  <a:endParaRPr lang="en-US" sz="1332" kern="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grpSp>
              <p:nvGrpSpPr>
                <p:cNvPr id="1224" name="Group 1223"/>
                <p:cNvGrpSpPr/>
                <p:nvPr/>
              </p:nvGrpSpPr>
              <p:grpSpPr>
                <a:xfrm>
                  <a:off x="14476416" y="4953000"/>
                  <a:ext cx="718442" cy="990600"/>
                  <a:chOff x="14473557" y="4953000"/>
                  <a:chExt cx="718442" cy="990600"/>
                </a:xfrm>
              </p:grpSpPr>
              <p:grpSp>
                <p:nvGrpSpPr>
                  <p:cNvPr id="1225" name="Group 1224"/>
                  <p:cNvGrpSpPr/>
                  <p:nvPr/>
                </p:nvGrpSpPr>
                <p:grpSpPr>
                  <a:xfrm>
                    <a:off x="14473557" y="4953000"/>
                    <a:ext cx="689608" cy="411893"/>
                    <a:chOff x="14473557" y="5379307"/>
                    <a:chExt cx="689608" cy="411893"/>
                  </a:xfrm>
                </p:grpSpPr>
                <p:sp>
                  <p:nvSpPr>
                    <p:cNvPr id="1230" name="Rectangle 1229"/>
                    <p:cNvSpPr/>
                    <p:nvPr/>
                  </p:nvSpPr>
                  <p:spPr>
                    <a:xfrm rot="16200000">
                      <a:off x="14418837" y="5434027"/>
                      <a:ext cx="411893" cy="302453"/>
                    </a:xfrm>
                    <a:prstGeom prst="rect">
                      <a:avLst/>
                    </a:prstGeom>
                    <a:blipFill>
                      <a:blip r:embed="rId6" cstate="print"/>
                      <a:tile tx="0" ty="0" sx="100000" sy="100000" flip="none" algn="tl"/>
                    </a:blipFill>
                    <a:ln w="9525">
                      <a:solidFill>
                        <a:srgbClr val="00703C"/>
                      </a:solidFill>
                    </a:ln>
                    <a:scene3d>
                      <a:camera prst="orthographicFront"/>
                      <a:lightRig rig="threePt" dir="t"/>
                    </a:scene3d>
                    <a:sp3d>
                      <a:bevelT prst="slope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7662" tIns="33832" rIns="67662" bIns="33832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defTabSz="913486">
                        <a:defRPr/>
                      </a:pPr>
                      <a:endParaRPr lang="en-US" sz="1332" kern="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1231" name="Rectangle 1230"/>
                    <p:cNvSpPr/>
                    <p:nvPr/>
                  </p:nvSpPr>
                  <p:spPr>
                    <a:xfrm rot="16200000">
                      <a:off x="14805992" y="5434027"/>
                      <a:ext cx="411893" cy="302453"/>
                    </a:xfrm>
                    <a:prstGeom prst="rect">
                      <a:avLst/>
                    </a:prstGeom>
                    <a:blipFill>
                      <a:blip r:embed="rId6" cstate="print"/>
                      <a:tile tx="0" ty="0" sx="100000" sy="100000" flip="none" algn="tl"/>
                    </a:blipFill>
                    <a:ln w="9525">
                      <a:solidFill>
                        <a:srgbClr val="00703C"/>
                      </a:solidFill>
                    </a:ln>
                    <a:scene3d>
                      <a:camera prst="orthographicFront"/>
                      <a:lightRig rig="threePt" dir="t"/>
                    </a:scene3d>
                    <a:sp3d>
                      <a:bevelT prst="slope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7662" tIns="33832" rIns="67662" bIns="33832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defTabSz="913486">
                        <a:defRPr/>
                      </a:pPr>
                      <a:endParaRPr lang="en-US" sz="1332" kern="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</p:grpSp>
              <p:grpSp>
                <p:nvGrpSpPr>
                  <p:cNvPr id="1226" name="Group 1225"/>
                  <p:cNvGrpSpPr/>
                  <p:nvPr/>
                </p:nvGrpSpPr>
                <p:grpSpPr>
                  <a:xfrm>
                    <a:off x="14473557" y="5531707"/>
                    <a:ext cx="689608" cy="411893"/>
                    <a:chOff x="14625957" y="5531707"/>
                    <a:chExt cx="689608" cy="411893"/>
                  </a:xfrm>
                </p:grpSpPr>
                <p:sp>
                  <p:nvSpPr>
                    <p:cNvPr id="1228" name="Rectangle 1227"/>
                    <p:cNvSpPr/>
                    <p:nvPr/>
                  </p:nvSpPr>
                  <p:spPr>
                    <a:xfrm rot="16200000">
                      <a:off x="14571237" y="5586427"/>
                      <a:ext cx="411893" cy="302453"/>
                    </a:xfrm>
                    <a:prstGeom prst="rect">
                      <a:avLst/>
                    </a:prstGeom>
                    <a:blipFill>
                      <a:blip r:embed="rId6" cstate="print"/>
                      <a:tile tx="0" ty="0" sx="100000" sy="100000" flip="none" algn="tl"/>
                    </a:blipFill>
                    <a:ln w="9525">
                      <a:solidFill>
                        <a:srgbClr val="00703C"/>
                      </a:solidFill>
                    </a:ln>
                    <a:scene3d>
                      <a:camera prst="orthographicFront"/>
                      <a:lightRig rig="threePt" dir="t"/>
                    </a:scene3d>
                    <a:sp3d>
                      <a:bevelT prst="slope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7662" tIns="33832" rIns="67662" bIns="33832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defTabSz="913486">
                        <a:defRPr/>
                      </a:pPr>
                      <a:endParaRPr lang="en-US" sz="1332" kern="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1229" name="Rectangle 1228"/>
                    <p:cNvSpPr/>
                    <p:nvPr/>
                  </p:nvSpPr>
                  <p:spPr>
                    <a:xfrm rot="16200000">
                      <a:off x="14958392" y="5586427"/>
                      <a:ext cx="411893" cy="302453"/>
                    </a:xfrm>
                    <a:prstGeom prst="rect">
                      <a:avLst/>
                    </a:prstGeom>
                    <a:blipFill>
                      <a:blip r:embed="rId6" cstate="print"/>
                      <a:tile tx="0" ty="0" sx="100000" sy="100000" flip="none" algn="tl"/>
                    </a:blipFill>
                    <a:ln w="9525">
                      <a:solidFill>
                        <a:srgbClr val="00703C"/>
                      </a:solidFill>
                    </a:ln>
                    <a:scene3d>
                      <a:camera prst="orthographicFront"/>
                      <a:lightRig rig="threePt" dir="t"/>
                    </a:scene3d>
                    <a:sp3d>
                      <a:bevelT prst="slope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7662" tIns="33832" rIns="67662" bIns="33832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defTabSz="913486">
                        <a:defRPr/>
                      </a:pPr>
                      <a:endParaRPr lang="en-US" sz="1332" kern="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</p:grpSp>
              <p:sp>
                <p:nvSpPr>
                  <p:cNvPr id="1227" name="Oval 1226"/>
                  <p:cNvSpPr/>
                  <p:nvPr/>
                </p:nvSpPr>
                <p:spPr>
                  <a:xfrm>
                    <a:off x="15032165" y="5380892"/>
                    <a:ext cx="159834" cy="159834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7662" tIns="33832" rIns="67662" bIns="33832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defTabSz="913486">
                      <a:defRPr/>
                    </a:pPr>
                    <a:endParaRPr lang="en-US" sz="1332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</p:grpSp>
          </p:grpSp>
          <p:grpSp>
            <p:nvGrpSpPr>
              <p:cNvPr id="1112" name="Group 1111"/>
              <p:cNvGrpSpPr/>
              <p:nvPr/>
            </p:nvGrpSpPr>
            <p:grpSpPr>
              <a:xfrm flipH="1">
                <a:off x="5157660" y="3525860"/>
                <a:ext cx="397054" cy="250899"/>
                <a:chOff x="11084254" y="4480050"/>
                <a:chExt cx="423898" cy="292468"/>
              </a:xfrm>
            </p:grpSpPr>
            <p:sp>
              <p:nvSpPr>
                <p:cNvPr id="1217" name="Rectangle 1216"/>
                <p:cNvSpPr/>
                <p:nvPr/>
              </p:nvSpPr>
              <p:spPr>
                <a:xfrm rot="2344965">
                  <a:off x="11275728" y="4689005"/>
                  <a:ext cx="185492" cy="83513"/>
                </a:xfrm>
                <a:prstGeom prst="rect">
                  <a:avLst/>
                </a:prstGeom>
                <a:gradFill>
                  <a:gsLst>
                    <a:gs pos="19000">
                      <a:schemeClr val="tx1">
                        <a:lumMod val="75000"/>
                        <a:lumOff val="25000"/>
                      </a:schemeClr>
                    </a:gs>
                    <a:gs pos="6200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85000"/>
                        <a:lumOff val="15000"/>
                      </a:schemeClr>
                    </a:gs>
                  </a:gsLst>
                  <a:lin ang="2400000" scaled="0"/>
                </a:gradFill>
                <a:ln w="3175">
                  <a:solidFill>
                    <a:srgbClr val="00703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1218" name="Rectangle 1217"/>
                <p:cNvSpPr/>
                <p:nvPr/>
              </p:nvSpPr>
              <p:spPr>
                <a:xfrm>
                  <a:off x="11084254" y="4480050"/>
                  <a:ext cx="423898" cy="197093"/>
                </a:xfrm>
                <a:prstGeom prst="rect">
                  <a:avLst/>
                </a:prstGeom>
                <a:gradFill>
                  <a:gsLst>
                    <a:gs pos="12054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21000">
                      <a:srgbClr val="7BC043"/>
                    </a:gs>
                    <a:gs pos="92000">
                      <a:srgbClr val="00703C"/>
                    </a:gs>
                    <a:gs pos="83000">
                      <a:schemeClr val="tx1">
                        <a:lumMod val="75000"/>
                        <a:lumOff val="25000"/>
                      </a:schemeClr>
                    </a:gs>
                    <a:gs pos="30000">
                      <a:schemeClr val="bg1">
                        <a:lumMod val="75000"/>
                      </a:schemeClr>
                    </a:gs>
                  </a:gsLst>
                  <a:lin ang="1800000" scaled="0"/>
                </a:gradFill>
                <a:ln w="9525">
                  <a:solidFill>
                    <a:srgbClr val="00703C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3486">
                    <a:defRPr/>
                  </a:pPr>
                  <a:endParaRPr lang="en-US" sz="1480" kern="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219" name="Oval 1218"/>
                <p:cNvSpPr/>
                <p:nvPr/>
              </p:nvSpPr>
              <p:spPr>
                <a:xfrm>
                  <a:off x="11115704" y="4493602"/>
                  <a:ext cx="171049" cy="171049"/>
                </a:xfrm>
                <a:prstGeom prst="ellipse">
                  <a:avLst/>
                </a:prstGeom>
                <a:gradFill>
                  <a:gsLst>
                    <a:gs pos="19000">
                      <a:schemeClr val="tx1">
                        <a:lumMod val="75000"/>
                        <a:lumOff val="25000"/>
                      </a:schemeClr>
                    </a:gs>
                    <a:gs pos="43000">
                      <a:schemeClr val="bg1">
                        <a:lumMod val="50000"/>
                      </a:schemeClr>
                    </a:gs>
                    <a:gs pos="62000">
                      <a:schemeClr val="bg1">
                        <a:lumMod val="75000"/>
                      </a:schemeClr>
                    </a:gs>
                    <a:gs pos="86000">
                      <a:schemeClr val="tx1">
                        <a:lumMod val="85000"/>
                        <a:lumOff val="15000"/>
                      </a:schemeClr>
                    </a:gs>
                  </a:gsLst>
                  <a:lin ang="2400000" scaled="0"/>
                </a:gradFill>
                <a:ln w="3175">
                  <a:solidFill>
                    <a:srgbClr val="00703C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extrusionH="12700">
                  <a:bevelT w="44450"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1220" name="Trapezoid 1219"/>
                <p:cNvSpPr/>
                <p:nvPr/>
              </p:nvSpPr>
              <p:spPr>
                <a:xfrm flipV="1">
                  <a:off x="11254700" y="4676211"/>
                  <a:ext cx="158071" cy="28400"/>
                </a:xfrm>
                <a:prstGeom prst="trapezoid">
                  <a:avLst>
                    <a:gd name="adj" fmla="val 43963"/>
                  </a:avLst>
                </a:prstGeom>
                <a:gradFill>
                  <a:gsLst>
                    <a:gs pos="19000">
                      <a:schemeClr val="tx1">
                        <a:lumMod val="75000"/>
                        <a:lumOff val="25000"/>
                      </a:schemeClr>
                    </a:gs>
                    <a:gs pos="43000">
                      <a:schemeClr val="bg1">
                        <a:lumMod val="50000"/>
                      </a:schemeClr>
                    </a:gs>
                    <a:gs pos="6200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85000"/>
                        <a:lumOff val="15000"/>
                      </a:schemeClr>
                    </a:gs>
                  </a:gsLst>
                  <a:lin ang="2400000" scaled="0"/>
                </a:gradFill>
                <a:ln w="3175">
                  <a:solidFill>
                    <a:srgbClr val="00703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1221" name="Rectangle 1220"/>
                <p:cNvSpPr/>
                <p:nvPr/>
              </p:nvSpPr>
              <p:spPr>
                <a:xfrm>
                  <a:off x="11386337" y="4509599"/>
                  <a:ext cx="76827" cy="31233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 w="3175">
                  <a:solidFill>
                    <a:srgbClr val="00703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</p:grpSp>
          <p:grpSp>
            <p:nvGrpSpPr>
              <p:cNvPr id="1113" name="Group 1112"/>
              <p:cNvGrpSpPr/>
              <p:nvPr/>
            </p:nvGrpSpPr>
            <p:grpSpPr>
              <a:xfrm flipH="1">
                <a:off x="3858703" y="3534436"/>
                <a:ext cx="253100" cy="242323"/>
                <a:chOff x="-1050087" y="418159"/>
                <a:chExt cx="533400" cy="492508"/>
              </a:xfrm>
              <a:effectLst/>
            </p:grpSpPr>
            <p:sp>
              <p:nvSpPr>
                <p:cNvPr id="1205" name="Oval 1204"/>
                <p:cNvSpPr/>
                <p:nvPr/>
              </p:nvSpPr>
              <p:spPr>
                <a:xfrm>
                  <a:off x="-1050087" y="418159"/>
                  <a:ext cx="533400" cy="492508"/>
                </a:xfrm>
                <a:prstGeom prst="ellipse">
                  <a:avLst/>
                </a:prstGeom>
                <a:solidFill>
                  <a:srgbClr val="BFDDA3"/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9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grpSp>
              <p:nvGrpSpPr>
                <p:cNvPr id="1206" name="Group 1205"/>
                <p:cNvGrpSpPr/>
                <p:nvPr/>
              </p:nvGrpSpPr>
              <p:grpSpPr>
                <a:xfrm>
                  <a:off x="-1029641" y="418159"/>
                  <a:ext cx="492508" cy="492508"/>
                  <a:chOff x="-1188426" y="919606"/>
                  <a:chExt cx="492508" cy="492508"/>
                </a:xfrm>
              </p:grpSpPr>
              <p:cxnSp>
                <p:nvCxnSpPr>
                  <p:cNvPr id="1213" name="Straight Connector 1212"/>
                  <p:cNvCxnSpPr/>
                  <p:nvPr/>
                </p:nvCxnSpPr>
                <p:spPr>
                  <a:xfrm>
                    <a:off x="-942172" y="919606"/>
                    <a:ext cx="0" cy="492508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4" name="Straight Connector 1213"/>
                  <p:cNvCxnSpPr/>
                  <p:nvPr/>
                </p:nvCxnSpPr>
                <p:spPr>
                  <a:xfrm rot="5400000">
                    <a:off x="-942172" y="919606"/>
                    <a:ext cx="0" cy="492508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5" name="Straight Connector 1214"/>
                  <p:cNvCxnSpPr/>
                  <p:nvPr/>
                </p:nvCxnSpPr>
                <p:spPr>
                  <a:xfrm rot="2700000">
                    <a:off x="-942172" y="919606"/>
                    <a:ext cx="0" cy="492508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6" name="Straight Connector 1215"/>
                  <p:cNvCxnSpPr/>
                  <p:nvPr/>
                </p:nvCxnSpPr>
                <p:spPr>
                  <a:xfrm rot="8100000">
                    <a:off x="-942172" y="919606"/>
                    <a:ext cx="0" cy="492508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07" name="Group 1206"/>
                <p:cNvGrpSpPr/>
                <p:nvPr/>
              </p:nvGrpSpPr>
              <p:grpSpPr>
                <a:xfrm rot="1320000">
                  <a:off x="-1029641" y="418159"/>
                  <a:ext cx="492508" cy="492508"/>
                  <a:chOff x="-1188426" y="919606"/>
                  <a:chExt cx="492508" cy="492508"/>
                </a:xfrm>
              </p:grpSpPr>
              <p:cxnSp>
                <p:nvCxnSpPr>
                  <p:cNvPr id="1209" name="Straight Connector 1208"/>
                  <p:cNvCxnSpPr/>
                  <p:nvPr/>
                </p:nvCxnSpPr>
                <p:spPr>
                  <a:xfrm>
                    <a:off x="-942172" y="919606"/>
                    <a:ext cx="0" cy="492508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0" name="Straight Connector 1209"/>
                  <p:cNvCxnSpPr/>
                  <p:nvPr/>
                </p:nvCxnSpPr>
                <p:spPr>
                  <a:xfrm rot="5400000">
                    <a:off x="-942172" y="919606"/>
                    <a:ext cx="0" cy="492508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1" name="Straight Connector 1210"/>
                  <p:cNvCxnSpPr/>
                  <p:nvPr/>
                </p:nvCxnSpPr>
                <p:spPr>
                  <a:xfrm rot="2700000">
                    <a:off x="-942172" y="919606"/>
                    <a:ext cx="0" cy="492508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2" name="Straight Connector 1211"/>
                  <p:cNvCxnSpPr/>
                  <p:nvPr/>
                </p:nvCxnSpPr>
                <p:spPr>
                  <a:xfrm rot="8100000">
                    <a:off x="-942172" y="919606"/>
                    <a:ext cx="0" cy="492508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208" name="Oval 1207"/>
                <p:cNvSpPr/>
                <p:nvPr/>
              </p:nvSpPr>
              <p:spPr>
                <a:xfrm>
                  <a:off x="-983952" y="479224"/>
                  <a:ext cx="401130" cy="370378"/>
                </a:xfrm>
                <a:prstGeom prst="ellipse">
                  <a:avLst/>
                </a:prstGeom>
                <a:solidFill>
                  <a:srgbClr val="BFDDA3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0" rIns="0" rtlCol="0" anchor="ctr" anchorCtr="1"/>
                <a:lstStyle/>
                <a:p>
                  <a:pPr algn="ctr" defTabSz="913486">
                    <a:defRPr/>
                  </a:pPr>
                  <a:r>
                    <a:rPr lang="en-US" sz="1099" kern="0" dirty="0">
                      <a:solidFill>
                        <a:srgbClr val="00703C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rPr>
                    <a:t>68</a:t>
                  </a:r>
                  <a:r>
                    <a:rPr lang="en-US" sz="1099" kern="0" baseline="44000" dirty="0">
                      <a:solidFill>
                        <a:srgbClr val="00703C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rPr>
                    <a:t>o</a:t>
                  </a:r>
                </a:p>
              </p:txBody>
            </p:sp>
          </p:grpSp>
          <p:grpSp>
            <p:nvGrpSpPr>
              <p:cNvPr id="1114" name="Group 1113"/>
              <p:cNvGrpSpPr/>
              <p:nvPr/>
            </p:nvGrpSpPr>
            <p:grpSpPr>
              <a:xfrm>
                <a:off x="6019800" y="3514929"/>
                <a:ext cx="592629" cy="261830"/>
                <a:chOff x="5445510" y="4441672"/>
                <a:chExt cx="888865" cy="428788"/>
              </a:xfrm>
            </p:grpSpPr>
            <p:grpSp>
              <p:nvGrpSpPr>
                <p:cNvPr id="1191" name="Group 1190"/>
                <p:cNvGrpSpPr/>
                <p:nvPr/>
              </p:nvGrpSpPr>
              <p:grpSpPr>
                <a:xfrm>
                  <a:off x="5445510" y="4441672"/>
                  <a:ext cx="888865" cy="428788"/>
                  <a:chOff x="13987391" y="3810940"/>
                  <a:chExt cx="782387" cy="377423"/>
                </a:xfrm>
              </p:grpSpPr>
              <p:sp>
                <p:nvSpPr>
                  <p:cNvPr id="1197" name="Parallelogram 1196"/>
                  <p:cNvSpPr/>
                  <p:nvPr/>
                </p:nvSpPr>
                <p:spPr>
                  <a:xfrm>
                    <a:off x="13987391" y="4130070"/>
                    <a:ext cx="701066" cy="58293"/>
                  </a:xfrm>
                  <a:prstGeom prst="parallelogram">
                    <a:avLst>
                      <a:gd name="adj" fmla="val 298726"/>
                    </a:avLst>
                  </a:prstGeom>
                  <a:pattFill prst="ltHorz">
                    <a:fgClr>
                      <a:schemeClr val="bg1">
                        <a:lumMod val="75000"/>
                      </a:schemeClr>
                    </a:fgClr>
                    <a:bgClr>
                      <a:schemeClr val="tx1">
                        <a:lumMod val="50000"/>
                        <a:lumOff val="50000"/>
                      </a:schemeClr>
                    </a:bgClr>
                  </a:patt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99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grpSp>
                <p:nvGrpSpPr>
                  <p:cNvPr id="1198" name="Group 1197"/>
                  <p:cNvGrpSpPr/>
                  <p:nvPr/>
                </p:nvGrpSpPr>
                <p:grpSpPr>
                  <a:xfrm>
                    <a:off x="14173200" y="3810940"/>
                    <a:ext cx="596578" cy="316236"/>
                    <a:chOff x="14173200" y="3810940"/>
                    <a:chExt cx="480553" cy="316236"/>
                  </a:xfrm>
                </p:grpSpPr>
                <p:sp>
                  <p:nvSpPr>
                    <p:cNvPr id="1199" name="Parallelogram 1198"/>
                    <p:cNvSpPr/>
                    <p:nvPr/>
                  </p:nvSpPr>
                  <p:spPr>
                    <a:xfrm>
                      <a:off x="14173200" y="3810940"/>
                      <a:ext cx="480553" cy="316236"/>
                    </a:xfrm>
                    <a:prstGeom prst="parallelogram">
                      <a:avLst/>
                    </a:prstGeom>
                    <a:blipFill dpi="0" rotWithShape="1">
                      <a:blip r:embed="rId7" cstate="print">
                        <a:extLst>
                          <a:ext uri="{28A0092B-C50C-407E-A947-70E740481C1C}">
                            <a14:useLocalDpi xmlns:a14="http://schemas.microsoft.com/office/drawing/2010/main" xmlns="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  <a:ln w="6350"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099" kern="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grpSp>
                  <p:nvGrpSpPr>
                    <p:cNvPr id="1200" name="Group 1199"/>
                    <p:cNvGrpSpPr/>
                    <p:nvPr/>
                  </p:nvGrpSpPr>
                  <p:grpSpPr>
                    <a:xfrm>
                      <a:off x="14218822" y="3842981"/>
                      <a:ext cx="107813" cy="200725"/>
                      <a:chOff x="14173200" y="3866223"/>
                      <a:chExt cx="122004" cy="227146"/>
                    </a:xfrm>
                  </p:grpSpPr>
                  <p:sp>
                    <p:nvSpPr>
                      <p:cNvPr id="1201" name="Parallelogram 1200"/>
                      <p:cNvSpPr/>
                      <p:nvPr/>
                    </p:nvSpPr>
                    <p:spPr>
                      <a:xfrm>
                        <a:off x="14225729" y="3866223"/>
                        <a:ext cx="69475" cy="45719"/>
                      </a:xfrm>
                      <a:prstGeom prst="parallelogram">
                        <a:avLst/>
                      </a:prstGeom>
                      <a:solidFill>
                        <a:srgbClr val="FFFF00"/>
                      </a:solidFill>
                      <a:ln w="3175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1202" name="Parallelogram 1201"/>
                      <p:cNvSpPr/>
                      <p:nvPr/>
                    </p:nvSpPr>
                    <p:spPr>
                      <a:xfrm>
                        <a:off x="14208704" y="3924990"/>
                        <a:ext cx="69475" cy="45719"/>
                      </a:xfrm>
                      <a:prstGeom prst="parallelogram">
                        <a:avLst/>
                      </a:prstGeom>
                      <a:gradFill flip="none" rotWithShape="1">
                        <a:gsLst>
                          <a:gs pos="0">
                            <a:schemeClr val="accent1">
                              <a:tint val="66000"/>
                              <a:satMod val="160000"/>
                            </a:schemeClr>
                          </a:gs>
                          <a:gs pos="50000">
                            <a:schemeClr val="accent1">
                              <a:tint val="44500"/>
                              <a:satMod val="160000"/>
                            </a:schemeClr>
                          </a:gs>
                          <a:gs pos="100000">
                            <a:schemeClr val="accent1">
                              <a:tint val="23500"/>
                              <a:satMod val="160000"/>
                            </a:schemeClr>
                          </a:gs>
                        </a:gsLst>
                        <a:lin ang="13500000" scaled="1"/>
                        <a:tileRect/>
                      </a:gradFill>
                      <a:ln w="3175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1203" name="Parallelogram 1202"/>
                      <p:cNvSpPr/>
                      <p:nvPr/>
                    </p:nvSpPr>
                    <p:spPr>
                      <a:xfrm>
                        <a:off x="14190225" y="3988883"/>
                        <a:ext cx="69475" cy="45719"/>
                      </a:xfrm>
                      <a:prstGeom prst="parallelogram">
                        <a:avLst/>
                      </a:prstGeom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n w="3175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1204" name="Parallelogram 1203"/>
                      <p:cNvSpPr/>
                      <p:nvPr/>
                    </p:nvSpPr>
                    <p:spPr>
                      <a:xfrm>
                        <a:off x="14173200" y="4047650"/>
                        <a:ext cx="69475" cy="45719"/>
                      </a:xfrm>
                      <a:prstGeom prst="parallelogram">
                        <a:avLst/>
                      </a:prstGeom>
                      <a:gradFill flip="none" rotWithShape="1">
                        <a:gsLst>
                          <a:gs pos="0">
                            <a:schemeClr val="accent1">
                              <a:tint val="66000"/>
                              <a:satMod val="160000"/>
                            </a:schemeClr>
                          </a:gs>
                          <a:gs pos="50000">
                            <a:schemeClr val="accent1">
                              <a:tint val="44500"/>
                              <a:satMod val="160000"/>
                            </a:schemeClr>
                          </a:gs>
                          <a:gs pos="100000">
                            <a:schemeClr val="accent1">
                              <a:tint val="23500"/>
                              <a:satMod val="160000"/>
                            </a:schemeClr>
                          </a:gs>
                        </a:gsLst>
                        <a:lin ang="13500000" scaled="1"/>
                        <a:tileRect/>
                      </a:gradFill>
                      <a:ln w="3175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192" name="Group 1191"/>
                <p:cNvGrpSpPr/>
                <p:nvPr/>
              </p:nvGrpSpPr>
              <p:grpSpPr>
                <a:xfrm>
                  <a:off x="5889566" y="4482066"/>
                  <a:ext cx="152059" cy="228043"/>
                  <a:chOff x="6886029" y="5510847"/>
                  <a:chExt cx="152059" cy="228043"/>
                </a:xfrm>
              </p:grpSpPr>
              <p:sp>
                <p:nvSpPr>
                  <p:cNvPr id="1193" name="Parallelogram 1192"/>
                  <p:cNvSpPr/>
                  <p:nvPr/>
                </p:nvSpPr>
                <p:spPr>
                  <a:xfrm>
                    <a:off x="6951498" y="5510847"/>
                    <a:ext cx="86590" cy="45900"/>
                  </a:xfrm>
                  <a:prstGeom prst="parallelogram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99" kern="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94" name="Parallelogram 1193"/>
                  <p:cNvSpPr/>
                  <p:nvPr/>
                </p:nvSpPr>
                <p:spPr>
                  <a:xfrm>
                    <a:off x="6930279" y="5569846"/>
                    <a:ext cx="86590" cy="45900"/>
                  </a:xfrm>
                  <a:prstGeom prst="parallelogram">
                    <a:avLst/>
                  </a:prstGeom>
                  <a:solidFill>
                    <a:srgbClr val="FFFF00"/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99" kern="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95" name="Parallelogram 1194"/>
                  <p:cNvSpPr/>
                  <p:nvPr/>
                </p:nvSpPr>
                <p:spPr>
                  <a:xfrm>
                    <a:off x="6907248" y="5633991"/>
                    <a:ext cx="86590" cy="45900"/>
                  </a:xfrm>
                  <a:prstGeom prst="parallelogram">
                    <a:avLst/>
                  </a:prstGeom>
                  <a:solidFill>
                    <a:srgbClr val="77933C"/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99" kern="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96" name="Parallelogram 1195"/>
                  <p:cNvSpPr/>
                  <p:nvPr/>
                </p:nvSpPr>
                <p:spPr>
                  <a:xfrm>
                    <a:off x="6886029" y="5692990"/>
                    <a:ext cx="86590" cy="45900"/>
                  </a:xfrm>
                  <a:prstGeom prst="parallelogram">
                    <a:avLst/>
                  </a:prstGeom>
                  <a:gradFill flip="none" rotWithShape="1"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13500000" scaled="1"/>
                    <a:tileRect/>
                  </a:gra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99" kern="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</p:grpSp>
          </p:grpSp>
          <p:grpSp>
            <p:nvGrpSpPr>
              <p:cNvPr id="1115" name="Group 1114"/>
              <p:cNvGrpSpPr/>
              <p:nvPr/>
            </p:nvGrpSpPr>
            <p:grpSpPr>
              <a:xfrm flipH="1">
                <a:off x="4224974" y="3511526"/>
                <a:ext cx="377208" cy="265233"/>
                <a:chOff x="3295718" y="2898260"/>
                <a:chExt cx="942936" cy="683133"/>
              </a:xfrm>
            </p:grpSpPr>
            <p:sp>
              <p:nvSpPr>
                <p:cNvPr id="1178" name="Rectangle 1177"/>
                <p:cNvSpPr/>
                <p:nvPr/>
              </p:nvSpPr>
              <p:spPr>
                <a:xfrm>
                  <a:off x="3352800" y="3122394"/>
                  <a:ext cx="838200" cy="458999"/>
                </a:xfrm>
                <a:prstGeom prst="rect">
                  <a:avLst/>
                </a:prstGeom>
                <a:gradFill>
                  <a:gsLst>
                    <a:gs pos="29000">
                      <a:srgbClr val="ABD0DF"/>
                    </a:gs>
                    <a:gs pos="98000">
                      <a:srgbClr val="2988AC"/>
                    </a:gs>
                    <a:gs pos="89000">
                      <a:srgbClr val="5DA5C1"/>
                    </a:gs>
                    <a:gs pos="46000">
                      <a:srgbClr val="82B9CF"/>
                    </a:gs>
                    <a:gs pos="8000">
                      <a:schemeClr val="accent1">
                        <a:lumMod val="5000"/>
                        <a:lumOff val="95000"/>
                      </a:schemeClr>
                    </a:gs>
                  </a:gsLst>
                  <a:lin ang="5400000" scaled="1"/>
                </a:gradFill>
                <a:ln w="12700">
                  <a:solidFill>
                    <a:srgbClr val="00719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grpSp>
              <p:nvGrpSpPr>
                <p:cNvPr id="1179" name="Group 1178"/>
                <p:cNvGrpSpPr/>
                <p:nvPr/>
              </p:nvGrpSpPr>
              <p:grpSpPr>
                <a:xfrm>
                  <a:off x="3300074" y="2898260"/>
                  <a:ext cx="938580" cy="381005"/>
                  <a:chOff x="3305146" y="2898260"/>
                  <a:chExt cx="919722" cy="381005"/>
                </a:xfrm>
              </p:grpSpPr>
              <p:sp>
                <p:nvSpPr>
                  <p:cNvPr id="1188" name="Arc 1187"/>
                  <p:cNvSpPr/>
                  <p:nvPr/>
                </p:nvSpPr>
                <p:spPr>
                  <a:xfrm rot="8036559">
                    <a:off x="3305146" y="2898263"/>
                    <a:ext cx="381000" cy="381000"/>
                  </a:xfrm>
                  <a:prstGeom prst="arc">
                    <a:avLst/>
                  </a:prstGeom>
                  <a:noFill/>
                  <a:ln w="12700" cap="rnd">
                    <a:solidFill>
                      <a:srgbClr val="00719C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89" name="Arc 1188"/>
                  <p:cNvSpPr/>
                  <p:nvPr/>
                </p:nvSpPr>
                <p:spPr>
                  <a:xfrm rot="8036559">
                    <a:off x="3574507" y="2898265"/>
                    <a:ext cx="381000" cy="381000"/>
                  </a:xfrm>
                  <a:prstGeom prst="arc">
                    <a:avLst/>
                  </a:prstGeom>
                  <a:noFill/>
                  <a:ln w="12700" cap="rnd">
                    <a:solidFill>
                      <a:srgbClr val="00719C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90" name="Arc 1189"/>
                  <p:cNvSpPr/>
                  <p:nvPr/>
                </p:nvSpPr>
                <p:spPr>
                  <a:xfrm rot="8036559">
                    <a:off x="3843868" y="2898260"/>
                    <a:ext cx="381000" cy="381000"/>
                  </a:xfrm>
                  <a:prstGeom prst="arc">
                    <a:avLst/>
                  </a:prstGeom>
                  <a:noFill/>
                  <a:ln w="12700" cap="rnd">
                    <a:solidFill>
                      <a:srgbClr val="00719C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</p:grpSp>
            <p:grpSp>
              <p:nvGrpSpPr>
                <p:cNvPr id="1180" name="Group 1179"/>
                <p:cNvGrpSpPr/>
                <p:nvPr/>
              </p:nvGrpSpPr>
              <p:grpSpPr>
                <a:xfrm>
                  <a:off x="3295718" y="3002392"/>
                  <a:ext cx="938580" cy="381005"/>
                  <a:chOff x="3305146" y="2898260"/>
                  <a:chExt cx="919722" cy="381005"/>
                </a:xfrm>
              </p:grpSpPr>
              <p:sp>
                <p:nvSpPr>
                  <p:cNvPr id="1185" name="Arc 1184"/>
                  <p:cNvSpPr/>
                  <p:nvPr/>
                </p:nvSpPr>
                <p:spPr>
                  <a:xfrm rot="8036559">
                    <a:off x="3305146" y="2898263"/>
                    <a:ext cx="381000" cy="381000"/>
                  </a:xfrm>
                  <a:prstGeom prst="arc">
                    <a:avLst/>
                  </a:prstGeom>
                  <a:noFill/>
                  <a:ln w="12700" cap="rnd">
                    <a:solidFill>
                      <a:srgbClr val="00719C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86" name="Arc 1185"/>
                  <p:cNvSpPr/>
                  <p:nvPr/>
                </p:nvSpPr>
                <p:spPr>
                  <a:xfrm rot="8036559">
                    <a:off x="3574507" y="2898265"/>
                    <a:ext cx="381000" cy="381000"/>
                  </a:xfrm>
                  <a:prstGeom prst="arc">
                    <a:avLst/>
                  </a:prstGeom>
                  <a:noFill/>
                  <a:ln w="12700" cap="rnd">
                    <a:solidFill>
                      <a:srgbClr val="00719C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87" name="Arc 1186"/>
                  <p:cNvSpPr/>
                  <p:nvPr/>
                </p:nvSpPr>
                <p:spPr>
                  <a:xfrm rot="8036559">
                    <a:off x="3843868" y="2898260"/>
                    <a:ext cx="381000" cy="381000"/>
                  </a:xfrm>
                  <a:prstGeom prst="arc">
                    <a:avLst/>
                  </a:prstGeom>
                  <a:noFill/>
                  <a:ln w="12700" cap="rnd">
                    <a:solidFill>
                      <a:srgbClr val="00719C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</p:grpSp>
            <p:grpSp>
              <p:nvGrpSpPr>
                <p:cNvPr id="1181" name="Group 1180"/>
                <p:cNvGrpSpPr/>
                <p:nvPr/>
              </p:nvGrpSpPr>
              <p:grpSpPr>
                <a:xfrm>
                  <a:off x="3300074" y="3106524"/>
                  <a:ext cx="938580" cy="381005"/>
                  <a:chOff x="3305146" y="2898260"/>
                  <a:chExt cx="919722" cy="381005"/>
                </a:xfrm>
              </p:grpSpPr>
              <p:sp>
                <p:nvSpPr>
                  <p:cNvPr id="1182" name="Arc 1181"/>
                  <p:cNvSpPr/>
                  <p:nvPr/>
                </p:nvSpPr>
                <p:spPr>
                  <a:xfrm rot="8036559">
                    <a:off x="3305146" y="2898263"/>
                    <a:ext cx="381000" cy="381000"/>
                  </a:xfrm>
                  <a:prstGeom prst="arc">
                    <a:avLst/>
                  </a:prstGeom>
                  <a:noFill/>
                  <a:ln w="12700" cap="rnd">
                    <a:solidFill>
                      <a:srgbClr val="00719C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83" name="Arc 1182"/>
                  <p:cNvSpPr/>
                  <p:nvPr/>
                </p:nvSpPr>
                <p:spPr>
                  <a:xfrm rot="8036559">
                    <a:off x="3574507" y="2898265"/>
                    <a:ext cx="381000" cy="381000"/>
                  </a:xfrm>
                  <a:prstGeom prst="arc">
                    <a:avLst/>
                  </a:prstGeom>
                  <a:noFill/>
                  <a:ln w="12700" cap="rnd">
                    <a:solidFill>
                      <a:srgbClr val="00719C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84" name="Arc 1183"/>
                  <p:cNvSpPr/>
                  <p:nvPr/>
                </p:nvSpPr>
                <p:spPr>
                  <a:xfrm rot="8036559">
                    <a:off x="3843868" y="2898260"/>
                    <a:ext cx="381000" cy="381000"/>
                  </a:xfrm>
                  <a:prstGeom prst="arc">
                    <a:avLst/>
                  </a:prstGeom>
                  <a:noFill/>
                  <a:ln w="12700" cap="rnd">
                    <a:solidFill>
                      <a:srgbClr val="00719C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</p:grpSp>
          </p:grpSp>
          <p:grpSp>
            <p:nvGrpSpPr>
              <p:cNvPr id="1116" name="Group 1115"/>
              <p:cNvGrpSpPr/>
              <p:nvPr/>
            </p:nvGrpSpPr>
            <p:grpSpPr>
              <a:xfrm flipH="1">
                <a:off x="7926026" y="3442516"/>
                <a:ext cx="543427" cy="334243"/>
                <a:chOff x="-1457511" y="4307847"/>
                <a:chExt cx="3346532" cy="1797100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156" name="Rounded Rectangle 751"/>
                <p:cNvSpPr/>
                <p:nvPr/>
              </p:nvSpPr>
              <p:spPr>
                <a:xfrm>
                  <a:off x="-1457511" y="4307847"/>
                  <a:ext cx="3346532" cy="1797097"/>
                </a:xfrm>
                <a:prstGeom prst="roundRect">
                  <a:avLst>
                    <a:gd name="adj" fmla="val 6257"/>
                  </a:avLst>
                </a:prstGeom>
                <a:gradFill>
                  <a:gsLst>
                    <a:gs pos="3226">
                      <a:schemeClr val="bg1">
                        <a:lumMod val="50000"/>
                      </a:schemeClr>
                    </a:gs>
                    <a:gs pos="80000">
                      <a:schemeClr val="bg1">
                        <a:lumMod val="50000"/>
                      </a:schemeClr>
                    </a:gs>
                    <a:gs pos="23000">
                      <a:schemeClr val="bg1">
                        <a:lumMod val="75000"/>
                      </a:schemeClr>
                    </a:gs>
                  </a:gsLst>
                  <a:lin ang="1800000" scaled="0"/>
                </a:gradFill>
                <a:ln w="31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57" name="Rectangle 1156"/>
                <p:cNvSpPr/>
                <p:nvPr/>
              </p:nvSpPr>
              <p:spPr>
                <a:xfrm>
                  <a:off x="-1195847" y="4317176"/>
                  <a:ext cx="2789695" cy="1787771"/>
                </a:xfrm>
                <a:prstGeom prst="rect">
                  <a:avLst/>
                </a:prstGeom>
                <a:blipFill dpi="0" rotWithShape="1">
                  <a:blip r:embed="rId8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 w="31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grpSp>
              <p:nvGrpSpPr>
                <p:cNvPr id="1158" name="Group 1157"/>
                <p:cNvGrpSpPr/>
                <p:nvPr/>
              </p:nvGrpSpPr>
              <p:grpSpPr>
                <a:xfrm>
                  <a:off x="-844550" y="4559711"/>
                  <a:ext cx="230133" cy="1231489"/>
                  <a:chOff x="-844550" y="4559711"/>
                  <a:chExt cx="230133" cy="1231489"/>
                </a:xfrm>
              </p:grpSpPr>
              <p:sp>
                <p:nvSpPr>
                  <p:cNvPr id="1174" name="Rectangle 1173"/>
                  <p:cNvSpPr/>
                  <p:nvPr/>
                </p:nvSpPr>
                <p:spPr>
                  <a:xfrm>
                    <a:off x="-844550" y="4877904"/>
                    <a:ext cx="228600" cy="215475"/>
                  </a:xfrm>
                  <a:prstGeom prst="rect">
                    <a:avLst/>
                  </a:prstGeom>
                  <a:solidFill>
                    <a:srgbClr val="00B0F0"/>
                  </a:soli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75" name="Rectangle 1174"/>
                  <p:cNvSpPr/>
                  <p:nvPr/>
                </p:nvSpPr>
                <p:spPr>
                  <a:xfrm>
                    <a:off x="-844550" y="5231172"/>
                    <a:ext cx="228600" cy="215475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chemeClr val="bg1">
                          <a:lumMod val="75000"/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lumMod val="75000"/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lumMod val="75000"/>
                          <a:shade val="100000"/>
                          <a:satMod val="115000"/>
                        </a:schemeClr>
                      </a:gs>
                    </a:gsLst>
                    <a:lin ang="10800000" scaled="1"/>
                    <a:tileRect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76" name="Rectangle 1175"/>
                  <p:cNvSpPr/>
                  <p:nvPr/>
                </p:nvSpPr>
                <p:spPr>
                  <a:xfrm>
                    <a:off x="-843017" y="5575725"/>
                    <a:ext cx="228600" cy="215475"/>
                  </a:xfrm>
                  <a:prstGeom prst="rect">
                    <a:avLst/>
                  </a:prstGeom>
                  <a:blipFill>
                    <a:blip r:embed="rId9" cstate="print"/>
                    <a:tile tx="0" ty="0" sx="100000" sy="100000" flip="none" algn="tl"/>
                  </a:blip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77" name="Rectangle 1176"/>
                  <p:cNvSpPr/>
                  <p:nvPr/>
                </p:nvSpPr>
                <p:spPr>
                  <a:xfrm>
                    <a:off x="-844550" y="4559711"/>
                    <a:ext cx="228600" cy="215475"/>
                  </a:xfrm>
                  <a:prstGeom prst="rect">
                    <a:avLst/>
                  </a:prstGeom>
                  <a:solidFill>
                    <a:srgbClr val="FFFF00"/>
                  </a:soli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</p:grpSp>
            <p:grpSp>
              <p:nvGrpSpPr>
                <p:cNvPr id="1159" name="Group 1158"/>
                <p:cNvGrpSpPr/>
                <p:nvPr/>
              </p:nvGrpSpPr>
              <p:grpSpPr>
                <a:xfrm>
                  <a:off x="-388883" y="4559711"/>
                  <a:ext cx="230133" cy="1231489"/>
                  <a:chOff x="-388883" y="4572000"/>
                  <a:chExt cx="230133" cy="1231489"/>
                </a:xfrm>
              </p:grpSpPr>
              <p:sp>
                <p:nvSpPr>
                  <p:cNvPr id="1170" name="Rectangle 1169"/>
                  <p:cNvSpPr/>
                  <p:nvPr/>
                </p:nvSpPr>
                <p:spPr>
                  <a:xfrm>
                    <a:off x="-388883" y="4890193"/>
                    <a:ext cx="228600" cy="215475"/>
                  </a:xfrm>
                  <a:prstGeom prst="rect">
                    <a:avLst/>
                  </a:prstGeom>
                  <a:solidFill>
                    <a:srgbClr val="92D050"/>
                  </a:soli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71" name="Rectangle 1170"/>
                  <p:cNvSpPr/>
                  <p:nvPr/>
                </p:nvSpPr>
                <p:spPr>
                  <a:xfrm>
                    <a:off x="-388883" y="5243461"/>
                    <a:ext cx="228600" cy="215475"/>
                  </a:xfrm>
                  <a:prstGeom prst="rect">
                    <a:avLst/>
                  </a:prstGeom>
                  <a:solidFill>
                    <a:schemeClr val="tx2"/>
                  </a:soli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72" name="Rectangle 1171"/>
                  <p:cNvSpPr/>
                  <p:nvPr/>
                </p:nvSpPr>
                <p:spPr>
                  <a:xfrm>
                    <a:off x="-387350" y="5588014"/>
                    <a:ext cx="228600" cy="215475"/>
                  </a:xfrm>
                  <a:prstGeom prst="rect">
                    <a:avLst/>
                  </a:prstGeom>
                  <a:blipFill>
                    <a:blip r:embed="rId10" cstate="print"/>
                    <a:tile tx="0" ty="0" sx="100000" sy="100000" flip="none" algn="tl"/>
                  </a:blip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73" name="Rectangle 1172"/>
                  <p:cNvSpPr/>
                  <p:nvPr/>
                </p:nvSpPr>
                <p:spPr>
                  <a:xfrm>
                    <a:off x="-388883" y="4572000"/>
                    <a:ext cx="228600" cy="215475"/>
                  </a:xfrm>
                  <a:prstGeom prst="rect">
                    <a:avLst/>
                  </a:prstGeom>
                  <a:solidFill>
                    <a:schemeClr val="accent3">
                      <a:lumMod val="75000"/>
                    </a:schemeClr>
                  </a:soli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</p:grpSp>
            <p:grpSp>
              <p:nvGrpSpPr>
                <p:cNvPr id="1160" name="Group 1159"/>
                <p:cNvGrpSpPr/>
                <p:nvPr/>
              </p:nvGrpSpPr>
              <p:grpSpPr>
                <a:xfrm>
                  <a:off x="74458" y="4590408"/>
                  <a:ext cx="230133" cy="1231489"/>
                  <a:chOff x="-844550" y="4559711"/>
                  <a:chExt cx="230133" cy="1231489"/>
                </a:xfrm>
              </p:grpSpPr>
              <p:sp>
                <p:nvSpPr>
                  <p:cNvPr id="1166" name="Rectangle 1165"/>
                  <p:cNvSpPr/>
                  <p:nvPr/>
                </p:nvSpPr>
                <p:spPr>
                  <a:xfrm>
                    <a:off x="-844550" y="4877904"/>
                    <a:ext cx="228600" cy="215475"/>
                  </a:xfrm>
                  <a:prstGeom prst="rect">
                    <a:avLst/>
                  </a:prstGeom>
                  <a:solidFill>
                    <a:srgbClr val="00B0F0"/>
                  </a:soli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67" name="Rectangle 1166"/>
                  <p:cNvSpPr/>
                  <p:nvPr/>
                </p:nvSpPr>
                <p:spPr>
                  <a:xfrm>
                    <a:off x="-844550" y="5231172"/>
                    <a:ext cx="228600" cy="215475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chemeClr val="bg1">
                          <a:lumMod val="75000"/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lumMod val="75000"/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lumMod val="75000"/>
                          <a:shade val="100000"/>
                          <a:satMod val="115000"/>
                        </a:schemeClr>
                      </a:gs>
                    </a:gsLst>
                    <a:lin ang="10800000" scaled="1"/>
                    <a:tileRect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68" name="Rectangle 1167"/>
                  <p:cNvSpPr/>
                  <p:nvPr/>
                </p:nvSpPr>
                <p:spPr>
                  <a:xfrm>
                    <a:off x="-843017" y="5575725"/>
                    <a:ext cx="228600" cy="215475"/>
                  </a:xfrm>
                  <a:prstGeom prst="rect">
                    <a:avLst/>
                  </a:prstGeom>
                  <a:blipFill>
                    <a:blip r:embed="rId9" cstate="print"/>
                    <a:tile tx="0" ty="0" sx="100000" sy="100000" flip="none" algn="tl"/>
                  </a:blip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69" name="Rectangle 1168"/>
                  <p:cNvSpPr/>
                  <p:nvPr/>
                </p:nvSpPr>
                <p:spPr>
                  <a:xfrm>
                    <a:off x="-844550" y="4559711"/>
                    <a:ext cx="228600" cy="215475"/>
                  </a:xfrm>
                  <a:prstGeom prst="rect">
                    <a:avLst/>
                  </a:prstGeom>
                  <a:solidFill>
                    <a:srgbClr val="FFFF00"/>
                  </a:soli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</p:grpSp>
            <p:grpSp>
              <p:nvGrpSpPr>
                <p:cNvPr id="1161" name="Group 1160"/>
                <p:cNvGrpSpPr/>
                <p:nvPr/>
              </p:nvGrpSpPr>
              <p:grpSpPr>
                <a:xfrm>
                  <a:off x="530125" y="4590408"/>
                  <a:ext cx="230133" cy="1231489"/>
                  <a:chOff x="-388883" y="4572000"/>
                  <a:chExt cx="230133" cy="1231489"/>
                </a:xfrm>
              </p:grpSpPr>
              <p:sp>
                <p:nvSpPr>
                  <p:cNvPr id="1162" name="Rectangle 1161"/>
                  <p:cNvSpPr/>
                  <p:nvPr/>
                </p:nvSpPr>
                <p:spPr>
                  <a:xfrm>
                    <a:off x="-388883" y="4890193"/>
                    <a:ext cx="228600" cy="215475"/>
                  </a:xfrm>
                  <a:prstGeom prst="rect">
                    <a:avLst/>
                  </a:prstGeom>
                  <a:solidFill>
                    <a:srgbClr val="92D050"/>
                  </a:soli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63" name="Rectangle 1162"/>
                  <p:cNvSpPr/>
                  <p:nvPr/>
                </p:nvSpPr>
                <p:spPr>
                  <a:xfrm>
                    <a:off x="-388883" y="5243461"/>
                    <a:ext cx="228600" cy="215475"/>
                  </a:xfrm>
                  <a:prstGeom prst="rect">
                    <a:avLst/>
                  </a:prstGeom>
                  <a:solidFill>
                    <a:schemeClr val="tx2"/>
                  </a:soli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64" name="Rectangle 1163"/>
                  <p:cNvSpPr/>
                  <p:nvPr/>
                </p:nvSpPr>
                <p:spPr>
                  <a:xfrm>
                    <a:off x="-387350" y="5588014"/>
                    <a:ext cx="228600" cy="215475"/>
                  </a:xfrm>
                  <a:prstGeom prst="rect">
                    <a:avLst/>
                  </a:prstGeom>
                  <a:blipFill>
                    <a:blip r:embed="rId10" cstate="print"/>
                    <a:tile tx="0" ty="0" sx="100000" sy="100000" flip="none" algn="tl"/>
                  </a:blip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65" name="Rectangle 1164"/>
                  <p:cNvSpPr/>
                  <p:nvPr/>
                </p:nvSpPr>
                <p:spPr>
                  <a:xfrm>
                    <a:off x="-388883" y="4572000"/>
                    <a:ext cx="228600" cy="215475"/>
                  </a:xfrm>
                  <a:prstGeom prst="rect">
                    <a:avLst/>
                  </a:prstGeom>
                  <a:solidFill>
                    <a:schemeClr val="accent3">
                      <a:lumMod val="75000"/>
                    </a:schemeClr>
                  </a:soli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</p:grpSp>
          </p:grpSp>
          <p:grpSp>
            <p:nvGrpSpPr>
              <p:cNvPr id="1117" name="Group 1116"/>
              <p:cNvGrpSpPr/>
              <p:nvPr/>
            </p:nvGrpSpPr>
            <p:grpSpPr>
              <a:xfrm flipH="1">
                <a:off x="6676917" y="3354647"/>
                <a:ext cx="731904" cy="422112"/>
                <a:chOff x="13562756" y="3698124"/>
                <a:chExt cx="817929" cy="515060"/>
              </a:xfrm>
            </p:grpSpPr>
            <p:grpSp>
              <p:nvGrpSpPr>
                <p:cNvPr id="1152" name="Group 1151"/>
                <p:cNvGrpSpPr/>
                <p:nvPr/>
              </p:nvGrpSpPr>
              <p:grpSpPr>
                <a:xfrm>
                  <a:off x="13622090" y="4082642"/>
                  <a:ext cx="699260" cy="130542"/>
                  <a:chOff x="13663237" y="4177078"/>
                  <a:chExt cx="699260" cy="215153"/>
                </a:xfrm>
              </p:grpSpPr>
              <p:sp>
                <p:nvSpPr>
                  <p:cNvPr id="1154" name="Freeform 749"/>
                  <p:cNvSpPr/>
                  <p:nvPr/>
                </p:nvSpPr>
                <p:spPr>
                  <a:xfrm rot="10800000">
                    <a:off x="14011809" y="4177078"/>
                    <a:ext cx="350688" cy="215153"/>
                  </a:xfrm>
                  <a:custGeom>
                    <a:avLst/>
                    <a:gdLst>
                      <a:gd name="connsiteX0" fmla="*/ 0 w 831537"/>
                      <a:gd name="connsiteY0" fmla="*/ 0 h 212246"/>
                      <a:gd name="connsiteX1" fmla="*/ 831537 w 831537"/>
                      <a:gd name="connsiteY1" fmla="*/ 2908 h 212246"/>
                      <a:gd name="connsiteX2" fmla="*/ 830084 w 831537"/>
                      <a:gd name="connsiteY2" fmla="*/ 212246 h 212246"/>
                      <a:gd name="connsiteX3" fmla="*/ 769027 w 831537"/>
                      <a:gd name="connsiteY3" fmla="*/ 210792 h 212246"/>
                      <a:gd name="connsiteX4" fmla="*/ 776295 w 831537"/>
                      <a:gd name="connsiteY4" fmla="*/ 59604 h 212246"/>
                      <a:gd name="connsiteX5" fmla="*/ 0 w 831537"/>
                      <a:gd name="connsiteY5" fmla="*/ 0 h 212246"/>
                      <a:gd name="connsiteX0" fmla="*/ 0 w 831537"/>
                      <a:gd name="connsiteY0" fmla="*/ 0 h 215153"/>
                      <a:gd name="connsiteX1" fmla="*/ 831537 w 831537"/>
                      <a:gd name="connsiteY1" fmla="*/ 2908 h 215153"/>
                      <a:gd name="connsiteX2" fmla="*/ 830084 w 831537"/>
                      <a:gd name="connsiteY2" fmla="*/ 212246 h 215153"/>
                      <a:gd name="connsiteX3" fmla="*/ 782111 w 831537"/>
                      <a:gd name="connsiteY3" fmla="*/ 215153 h 215153"/>
                      <a:gd name="connsiteX4" fmla="*/ 776295 w 831537"/>
                      <a:gd name="connsiteY4" fmla="*/ 59604 h 215153"/>
                      <a:gd name="connsiteX5" fmla="*/ 0 w 831537"/>
                      <a:gd name="connsiteY5" fmla="*/ 0 h 215153"/>
                      <a:gd name="connsiteX0" fmla="*/ 0 w 831537"/>
                      <a:gd name="connsiteY0" fmla="*/ 0 h 215153"/>
                      <a:gd name="connsiteX1" fmla="*/ 831537 w 831537"/>
                      <a:gd name="connsiteY1" fmla="*/ 2908 h 215153"/>
                      <a:gd name="connsiteX2" fmla="*/ 830084 w 831537"/>
                      <a:gd name="connsiteY2" fmla="*/ 212246 h 215153"/>
                      <a:gd name="connsiteX3" fmla="*/ 782111 w 831537"/>
                      <a:gd name="connsiteY3" fmla="*/ 215153 h 215153"/>
                      <a:gd name="connsiteX4" fmla="*/ 776295 w 831537"/>
                      <a:gd name="connsiteY4" fmla="*/ 59604 h 215153"/>
                      <a:gd name="connsiteX5" fmla="*/ 342413 w 831537"/>
                      <a:gd name="connsiteY5" fmla="*/ 26932 h 215153"/>
                      <a:gd name="connsiteX6" fmla="*/ 0 w 831537"/>
                      <a:gd name="connsiteY6" fmla="*/ 0 h 215153"/>
                      <a:gd name="connsiteX0" fmla="*/ 0 w 831537"/>
                      <a:gd name="connsiteY0" fmla="*/ 0 h 215153"/>
                      <a:gd name="connsiteX1" fmla="*/ 831537 w 831537"/>
                      <a:gd name="connsiteY1" fmla="*/ 2908 h 215153"/>
                      <a:gd name="connsiteX2" fmla="*/ 830084 w 831537"/>
                      <a:gd name="connsiteY2" fmla="*/ 212246 h 215153"/>
                      <a:gd name="connsiteX3" fmla="*/ 782111 w 831537"/>
                      <a:gd name="connsiteY3" fmla="*/ 215153 h 215153"/>
                      <a:gd name="connsiteX4" fmla="*/ 776295 w 831537"/>
                      <a:gd name="connsiteY4" fmla="*/ 59604 h 215153"/>
                      <a:gd name="connsiteX5" fmla="*/ 147612 w 831537"/>
                      <a:gd name="connsiteY5" fmla="*/ 34201 h 215153"/>
                      <a:gd name="connsiteX6" fmla="*/ 0 w 831537"/>
                      <a:gd name="connsiteY6" fmla="*/ 0 h 215153"/>
                      <a:gd name="connsiteX0" fmla="*/ 0 w 831537"/>
                      <a:gd name="connsiteY0" fmla="*/ 0 h 215153"/>
                      <a:gd name="connsiteX1" fmla="*/ 831537 w 831537"/>
                      <a:gd name="connsiteY1" fmla="*/ 2908 h 215153"/>
                      <a:gd name="connsiteX2" fmla="*/ 830084 w 831537"/>
                      <a:gd name="connsiteY2" fmla="*/ 212246 h 215153"/>
                      <a:gd name="connsiteX3" fmla="*/ 782111 w 831537"/>
                      <a:gd name="connsiteY3" fmla="*/ 215153 h 215153"/>
                      <a:gd name="connsiteX4" fmla="*/ 776295 w 831537"/>
                      <a:gd name="connsiteY4" fmla="*/ 59604 h 215153"/>
                      <a:gd name="connsiteX5" fmla="*/ 67656 w 831537"/>
                      <a:gd name="connsiteY5" fmla="*/ 32748 h 215153"/>
                      <a:gd name="connsiteX6" fmla="*/ 0 w 831537"/>
                      <a:gd name="connsiteY6" fmla="*/ 0 h 215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31537" h="215153">
                        <a:moveTo>
                          <a:pt x="0" y="0"/>
                        </a:moveTo>
                        <a:lnTo>
                          <a:pt x="831537" y="2908"/>
                        </a:lnTo>
                        <a:cubicBezTo>
                          <a:pt x="831053" y="72687"/>
                          <a:pt x="830568" y="142467"/>
                          <a:pt x="830084" y="212246"/>
                        </a:cubicBezTo>
                        <a:lnTo>
                          <a:pt x="782111" y="215153"/>
                        </a:lnTo>
                        <a:lnTo>
                          <a:pt x="776295" y="59604"/>
                        </a:lnTo>
                        <a:lnTo>
                          <a:pt x="67656" y="3274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3226">
                        <a:schemeClr val="tx1">
                          <a:lumMod val="85000"/>
                          <a:lumOff val="15000"/>
                        </a:schemeClr>
                      </a:gs>
                      <a:gs pos="80000">
                        <a:schemeClr val="tx1">
                          <a:lumMod val="85000"/>
                          <a:lumOff val="1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7200000" scaled="0"/>
                  </a:gradFill>
                  <a:ln w="9525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55" name="Freeform 750"/>
                  <p:cNvSpPr/>
                  <p:nvPr/>
                </p:nvSpPr>
                <p:spPr>
                  <a:xfrm rot="10800000" flipH="1">
                    <a:off x="13663237" y="4177078"/>
                    <a:ext cx="350688" cy="215153"/>
                  </a:xfrm>
                  <a:custGeom>
                    <a:avLst/>
                    <a:gdLst>
                      <a:gd name="connsiteX0" fmla="*/ 0 w 831537"/>
                      <a:gd name="connsiteY0" fmla="*/ 0 h 212246"/>
                      <a:gd name="connsiteX1" fmla="*/ 831537 w 831537"/>
                      <a:gd name="connsiteY1" fmla="*/ 2908 h 212246"/>
                      <a:gd name="connsiteX2" fmla="*/ 830084 w 831537"/>
                      <a:gd name="connsiteY2" fmla="*/ 212246 h 212246"/>
                      <a:gd name="connsiteX3" fmla="*/ 769027 w 831537"/>
                      <a:gd name="connsiteY3" fmla="*/ 210792 h 212246"/>
                      <a:gd name="connsiteX4" fmla="*/ 776295 w 831537"/>
                      <a:gd name="connsiteY4" fmla="*/ 59604 h 212246"/>
                      <a:gd name="connsiteX5" fmla="*/ 0 w 831537"/>
                      <a:gd name="connsiteY5" fmla="*/ 0 h 212246"/>
                      <a:gd name="connsiteX0" fmla="*/ 0 w 831537"/>
                      <a:gd name="connsiteY0" fmla="*/ 0 h 215153"/>
                      <a:gd name="connsiteX1" fmla="*/ 831537 w 831537"/>
                      <a:gd name="connsiteY1" fmla="*/ 2908 h 215153"/>
                      <a:gd name="connsiteX2" fmla="*/ 830084 w 831537"/>
                      <a:gd name="connsiteY2" fmla="*/ 212246 h 215153"/>
                      <a:gd name="connsiteX3" fmla="*/ 782111 w 831537"/>
                      <a:gd name="connsiteY3" fmla="*/ 215153 h 215153"/>
                      <a:gd name="connsiteX4" fmla="*/ 776295 w 831537"/>
                      <a:gd name="connsiteY4" fmla="*/ 59604 h 215153"/>
                      <a:gd name="connsiteX5" fmla="*/ 0 w 831537"/>
                      <a:gd name="connsiteY5" fmla="*/ 0 h 215153"/>
                      <a:gd name="connsiteX0" fmla="*/ 0 w 831537"/>
                      <a:gd name="connsiteY0" fmla="*/ 0 h 215153"/>
                      <a:gd name="connsiteX1" fmla="*/ 831537 w 831537"/>
                      <a:gd name="connsiteY1" fmla="*/ 2908 h 215153"/>
                      <a:gd name="connsiteX2" fmla="*/ 830084 w 831537"/>
                      <a:gd name="connsiteY2" fmla="*/ 212246 h 215153"/>
                      <a:gd name="connsiteX3" fmla="*/ 782111 w 831537"/>
                      <a:gd name="connsiteY3" fmla="*/ 215153 h 215153"/>
                      <a:gd name="connsiteX4" fmla="*/ 776295 w 831537"/>
                      <a:gd name="connsiteY4" fmla="*/ 59604 h 215153"/>
                      <a:gd name="connsiteX5" fmla="*/ 342413 w 831537"/>
                      <a:gd name="connsiteY5" fmla="*/ 26932 h 215153"/>
                      <a:gd name="connsiteX6" fmla="*/ 0 w 831537"/>
                      <a:gd name="connsiteY6" fmla="*/ 0 h 215153"/>
                      <a:gd name="connsiteX0" fmla="*/ 0 w 831537"/>
                      <a:gd name="connsiteY0" fmla="*/ 0 h 215153"/>
                      <a:gd name="connsiteX1" fmla="*/ 831537 w 831537"/>
                      <a:gd name="connsiteY1" fmla="*/ 2908 h 215153"/>
                      <a:gd name="connsiteX2" fmla="*/ 830084 w 831537"/>
                      <a:gd name="connsiteY2" fmla="*/ 212246 h 215153"/>
                      <a:gd name="connsiteX3" fmla="*/ 782111 w 831537"/>
                      <a:gd name="connsiteY3" fmla="*/ 215153 h 215153"/>
                      <a:gd name="connsiteX4" fmla="*/ 776295 w 831537"/>
                      <a:gd name="connsiteY4" fmla="*/ 59604 h 215153"/>
                      <a:gd name="connsiteX5" fmla="*/ 147612 w 831537"/>
                      <a:gd name="connsiteY5" fmla="*/ 34201 h 215153"/>
                      <a:gd name="connsiteX6" fmla="*/ 0 w 831537"/>
                      <a:gd name="connsiteY6" fmla="*/ 0 h 215153"/>
                      <a:gd name="connsiteX0" fmla="*/ 0 w 831537"/>
                      <a:gd name="connsiteY0" fmla="*/ 0 h 215153"/>
                      <a:gd name="connsiteX1" fmla="*/ 831537 w 831537"/>
                      <a:gd name="connsiteY1" fmla="*/ 2908 h 215153"/>
                      <a:gd name="connsiteX2" fmla="*/ 830084 w 831537"/>
                      <a:gd name="connsiteY2" fmla="*/ 212246 h 215153"/>
                      <a:gd name="connsiteX3" fmla="*/ 782111 w 831537"/>
                      <a:gd name="connsiteY3" fmla="*/ 215153 h 215153"/>
                      <a:gd name="connsiteX4" fmla="*/ 776295 w 831537"/>
                      <a:gd name="connsiteY4" fmla="*/ 59604 h 215153"/>
                      <a:gd name="connsiteX5" fmla="*/ 67656 w 831537"/>
                      <a:gd name="connsiteY5" fmla="*/ 32748 h 215153"/>
                      <a:gd name="connsiteX6" fmla="*/ 0 w 831537"/>
                      <a:gd name="connsiteY6" fmla="*/ 0 h 215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31537" h="215153">
                        <a:moveTo>
                          <a:pt x="0" y="0"/>
                        </a:moveTo>
                        <a:lnTo>
                          <a:pt x="831537" y="2908"/>
                        </a:lnTo>
                        <a:cubicBezTo>
                          <a:pt x="831053" y="72687"/>
                          <a:pt x="830568" y="142467"/>
                          <a:pt x="830084" y="212246"/>
                        </a:cubicBezTo>
                        <a:lnTo>
                          <a:pt x="782111" y="215153"/>
                        </a:lnTo>
                        <a:lnTo>
                          <a:pt x="776295" y="59604"/>
                        </a:lnTo>
                        <a:lnTo>
                          <a:pt x="67656" y="3274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3226">
                        <a:schemeClr val="tx1">
                          <a:lumMod val="85000"/>
                          <a:lumOff val="15000"/>
                        </a:schemeClr>
                      </a:gs>
                      <a:gs pos="80000">
                        <a:schemeClr val="tx1">
                          <a:lumMod val="85000"/>
                          <a:lumOff val="1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7200000" scaled="0"/>
                  </a:gradFill>
                  <a:ln w="9525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</p:grpSp>
            <p:pic>
              <p:nvPicPr>
                <p:cNvPr id="1153" name="Picture 1152"/>
                <p:cNvPicPr>
                  <a:picLocks/>
                </p:cNvPicPr>
                <p:nvPr/>
              </p:nvPicPr>
              <p:blipFill>
                <a:blip r:embed="rId11" cstate="print"/>
                <a:stretch>
                  <a:fillRect/>
                </a:stretch>
              </p:blipFill>
              <p:spPr>
                <a:xfrm flipH="1">
                  <a:off x="13562756" y="3698124"/>
                  <a:ext cx="817929" cy="460085"/>
                </a:xfrm>
                <a:prstGeom prst="rect">
                  <a:avLst/>
                </a:prstGeom>
                <a:blipFill dpi="0" rotWithShape="1">
                  <a:blip r:embed="rId12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 w="9525">
                  <a:solidFill>
                    <a:schemeClr val="tx1"/>
                  </a:solidFill>
                </a:ln>
              </p:spPr>
            </p:pic>
          </p:grpSp>
          <p:grpSp>
            <p:nvGrpSpPr>
              <p:cNvPr id="1118" name="Group 1117"/>
              <p:cNvGrpSpPr/>
              <p:nvPr/>
            </p:nvGrpSpPr>
            <p:grpSpPr>
              <a:xfrm>
                <a:off x="8645297" y="3396041"/>
                <a:ext cx="422503" cy="380718"/>
                <a:chOff x="9327466" y="5507129"/>
                <a:chExt cx="492504" cy="443796"/>
              </a:xfrm>
            </p:grpSpPr>
            <p:grpSp>
              <p:nvGrpSpPr>
                <p:cNvPr id="1125" name="Group 1124"/>
                <p:cNvGrpSpPr/>
                <p:nvPr/>
              </p:nvGrpSpPr>
              <p:grpSpPr>
                <a:xfrm rot="16200000" flipH="1">
                  <a:off x="9244637" y="5626007"/>
                  <a:ext cx="407747" cy="242089"/>
                  <a:chOff x="-1457505" y="4307841"/>
                  <a:chExt cx="3346532" cy="1797103"/>
                </a:xfr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0" name="Rounded Rectangle 890"/>
                  <p:cNvSpPr/>
                  <p:nvPr/>
                </p:nvSpPr>
                <p:spPr>
                  <a:xfrm>
                    <a:off x="-1457505" y="4307841"/>
                    <a:ext cx="3346532" cy="1797100"/>
                  </a:xfrm>
                  <a:prstGeom prst="roundRect">
                    <a:avLst>
                      <a:gd name="adj" fmla="val 6257"/>
                    </a:avLst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0000">
                        <a:schemeClr val="bg1">
                          <a:lumMod val="50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254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31" name="Rectangle 1130"/>
                  <p:cNvSpPr/>
                  <p:nvPr/>
                </p:nvSpPr>
                <p:spPr>
                  <a:xfrm>
                    <a:off x="-1195847" y="4317176"/>
                    <a:ext cx="2789697" cy="1787768"/>
                  </a:xfrm>
                  <a:prstGeom prst="rect">
                    <a:avLst/>
                  </a:prstGeom>
                  <a:blipFill dpi="0" rotWithShape="1">
                    <a:blip r:embed="rId13" cstate="print">
                      <a:extLst>
                        <a:ext uri="{28A0092B-C50C-407E-A947-70E740481C1C}">
                          <a14:useLocalDpi xmlns:a14="http://schemas.microsoft.com/office/drawing/2010/main" xmlns="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  <p:grpSp>
                <p:nvGrpSpPr>
                  <p:cNvPr id="1132" name="Group 1131"/>
                  <p:cNvGrpSpPr/>
                  <p:nvPr/>
                </p:nvGrpSpPr>
                <p:grpSpPr>
                  <a:xfrm>
                    <a:off x="-844550" y="4559711"/>
                    <a:ext cx="230133" cy="1231489"/>
                    <a:chOff x="-844550" y="4559711"/>
                    <a:chExt cx="230133" cy="1231489"/>
                  </a:xfrm>
                </p:grpSpPr>
                <p:sp>
                  <p:nvSpPr>
                    <p:cNvPr id="1148" name="Rectangle 1147"/>
                    <p:cNvSpPr/>
                    <p:nvPr/>
                  </p:nvSpPr>
                  <p:spPr>
                    <a:xfrm>
                      <a:off x="-844550" y="4877904"/>
                      <a:ext cx="228600" cy="215475"/>
                    </a:xfrm>
                    <a:prstGeom prst="rect">
                      <a:avLst/>
                    </a:prstGeom>
                    <a:solidFill>
                      <a:srgbClr val="00B0F0"/>
                    </a:soli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1149" name="Rectangle 1148"/>
                    <p:cNvSpPr/>
                    <p:nvPr/>
                  </p:nvSpPr>
                  <p:spPr>
                    <a:xfrm>
                      <a:off x="-844550" y="5231172"/>
                      <a:ext cx="228600" cy="215475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chemeClr val="bg1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1150" name="Rectangle 1149"/>
                    <p:cNvSpPr/>
                    <p:nvPr/>
                  </p:nvSpPr>
                  <p:spPr>
                    <a:xfrm>
                      <a:off x="-843017" y="5575725"/>
                      <a:ext cx="228600" cy="215475"/>
                    </a:xfrm>
                    <a:prstGeom prst="rect">
                      <a:avLst/>
                    </a:prstGeom>
                    <a:blipFill>
                      <a:blip r:embed="rId9" cstate="print"/>
                      <a:tile tx="0" ty="0" sx="100000" sy="100000" flip="none" algn="tl"/>
                    </a:blip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1151" name="Rectangle 1150"/>
                    <p:cNvSpPr/>
                    <p:nvPr/>
                  </p:nvSpPr>
                  <p:spPr>
                    <a:xfrm>
                      <a:off x="-844550" y="4559711"/>
                      <a:ext cx="228600" cy="215475"/>
                    </a:xfrm>
                    <a:prstGeom prst="rect">
                      <a:avLst/>
                    </a:prstGeom>
                    <a:solidFill>
                      <a:srgbClr val="FFFF00"/>
                    </a:soli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</p:grpSp>
              <p:grpSp>
                <p:nvGrpSpPr>
                  <p:cNvPr id="1133" name="Group 1132"/>
                  <p:cNvGrpSpPr/>
                  <p:nvPr/>
                </p:nvGrpSpPr>
                <p:grpSpPr>
                  <a:xfrm>
                    <a:off x="-388883" y="4559711"/>
                    <a:ext cx="230133" cy="1231489"/>
                    <a:chOff x="-388883" y="4572000"/>
                    <a:chExt cx="230133" cy="1231489"/>
                  </a:xfrm>
                </p:grpSpPr>
                <p:sp>
                  <p:nvSpPr>
                    <p:cNvPr id="1144" name="Rectangle 1143"/>
                    <p:cNvSpPr/>
                    <p:nvPr/>
                  </p:nvSpPr>
                  <p:spPr>
                    <a:xfrm>
                      <a:off x="-388883" y="4890193"/>
                      <a:ext cx="228600" cy="215475"/>
                    </a:xfrm>
                    <a:prstGeom prst="rect">
                      <a:avLst/>
                    </a:prstGeom>
                    <a:solidFill>
                      <a:srgbClr val="92D050"/>
                    </a:soli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1145" name="Rectangle 1144"/>
                    <p:cNvSpPr/>
                    <p:nvPr/>
                  </p:nvSpPr>
                  <p:spPr>
                    <a:xfrm>
                      <a:off x="-388883" y="5243461"/>
                      <a:ext cx="228600" cy="215475"/>
                    </a:xfrm>
                    <a:prstGeom prst="rect">
                      <a:avLst/>
                    </a:prstGeom>
                    <a:solidFill>
                      <a:schemeClr val="tx2"/>
                    </a:soli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1146" name="Rectangle 1145"/>
                    <p:cNvSpPr/>
                    <p:nvPr/>
                  </p:nvSpPr>
                  <p:spPr>
                    <a:xfrm>
                      <a:off x="-387350" y="5588014"/>
                      <a:ext cx="228600" cy="215475"/>
                    </a:xfrm>
                    <a:prstGeom prst="rect">
                      <a:avLst/>
                    </a:prstGeom>
                    <a:blipFill>
                      <a:blip r:embed="rId10" cstate="print"/>
                      <a:tile tx="0" ty="0" sx="100000" sy="100000" flip="none" algn="tl"/>
                    </a:blip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1147" name="Rectangle 1146"/>
                    <p:cNvSpPr/>
                    <p:nvPr/>
                  </p:nvSpPr>
                  <p:spPr>
                    <a:xfrm>
                      <a:off x="-388883" y="4572000"/>
                      <a:ext cx="228600" cy="215475"/>
                    </a:xfrm>
                    <a:prstGeom prst="rect">
                      <a:avLst/>
                    </a:prstGeom>
                    <a:solidFill>
                      <a:schemeClr val="accent3">
                        <a:lumMod val="75000"/>
                      </a:schemeClr>
                    </a:soli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</p:grpSp>
              <p:grpSp>
                <p:nvGrpSpPr>
                  <p:cNvPr id="1134" name="Group 1133"/>
                  <p:cNvGrpSpPr/>
                  <p:nvPr/>
                </p:nvGrpSpPr>
                <p:grpSpPr>
                  <a:xfrm>
                    <a:off x="74458" y="4590408"/>
                    <a:ext cx="230133" cy="1231489"/>
                    <a:chOff x="-844550" y="4559711"/>
                    <a:chExt cx="230133" cy="1231489"/>
                  </a:xfrm>
                </p:grpSpPr>
                <p:sp>
                  <p:nvSpPr>
                    <p:cNvPr id="1140" name="Rectangle 1139"/>
                    <p:cNvSpPr/>
                    <p:nvPr/>
                  </p:nvSpPr>
                  <p:spPr>
                    <a:xfrm>
                      <a:off x="-844550" y="4877904"/>
                      <a:ext cx="228600" cy="215475"/>
                    </a:xfrm>
                    <a:prstGeom prst="rect">
                      <a:avLst/>
                    </a:prstGeom>
                    <a:solidFill>
                      <a:srgbClr val="00B0F0"/>
                    </a:soli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1141" name="Rectangle 1140"/>
                    <p:cNvSpPr/>
                    <p:nvPr/>
                  </p:nvSpPr>
                  <p:spPr>
                    <a:xfrm>
                      <a:off x="-844550" y="5231172"/>
                      <a:ext cx="228600" cy="215475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chemeClr val="bg1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1142" name="Rectangle 1141"/>
                    <p:cNvSpPr/>
                    <p:nvPr/>
                  </p:nvSpPr>
                  <p:spPr>
                    <a:xfrm>
                      <a:off x="-843017" y="5575725"/>
                      <a:ext cx="228600" cy="215475"/>
                    </a:xfrm>
                    <a:prstGeom prst="rect">
                      <a:avLst/>
                    </a:prstGeom>
                    <a:blipFill>
                      <a:blip r:embed="rId9" cstate="print"/>
                      <a:tile tx="0" ty="0" sx="100000" sy="100000" flip="none" algn="tl"/>
                    </a:blip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1143" name="Rectangle 1142"/>
                    <p:cNvSpPr/>
                    <p:nvPr/>
                  </p:nvSpPr>
                  <p:spPr>
                    <a:xfrm>
                      <a:off x="-844550" y="4559711"/>
                      <a:ext cx="228600" cy="215475"/>
                    </a:xfrm>
                    <a:prstGeom prst="rect">
                      <a:avLst/>
                    </a:prstGeom>
                    <a:solidFill>
                      <a:srgbClr val="FFFF00"/>
                    </a:soli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</p:grpSp>
              <p:grpSp>
                <p:nvGrpSpPr>
                  <p:cNvPr id="1135" name="Group 1134"/>
                  <p:cNvGrpSpPr/>
                  <p:nvPr/>
                </p:nvGrpSpPr>
                <p:grpSpPr>
                  <a:xfrm>
                    <a:off x="530125" y="4590408"/>
                    <a:ext cx="230133" cy="1231489"/>
                    <a:chOff x="-388883" y="4572000"/>
                    <a:chExt cx="230133" cy="1231489"/>
                  </a:xfrm>
                </p:grpSpPr>
                <p:sp>
                  <p:nvSpPr>
                    <p:cNvPr id="1136" name="Rectangle 1135"/>
                    <p:cNvSpPr/>
                    <p:nvPr/>
                  </p:nvSpPr>
                  <p:spPr>
                    <a:xfrm>
                      <a:off x="-388883" y="4890193"/>
                      <a:ext cx="228600" cy="215475"/>
                    </a:xfrm>
                    <a:prstGeom prst="rect">
                      <a:avLst/>
                    </a:prstGeom>
                    <a:solidFill>
                      <a:srgbClr val="92D050"/>
                    </a:soli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1137" name="Rectangle 1136"/>
                    <p:cNvSpPr/>
                    <p:nvPr/>
                  </p:nvSpPr>
                  <p:spPr>
                    <a:xfrm>
                      <a:off x="-388883" y="5243461"/>
                      <a:ext cx="228600" cy="215475"/>
                    </a:xfrm>
                    <a:prstGeom prst="rect">
                      <a:avLst/>
                    </a:prstGeom>
                    <a:solidFill>
                      <a:schemeClr val="tx2"/>
                    </a:soli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1138" name="Rectangle 1137"/>
                    <p:cNvSpPr/>
                    <p:nvPr/>
                  </p:nvSpPr>
                  <p:spPr>
                    <a:xfrm>
                      <a:off x="-387350" y="5588014"/>
                      <a:ext cx="228600" cy="215475"/>
                    </a:xfrm>
                    <a:prstGeom prst="rect">
                      <a:avLst/>
                    </a:prstGeom>
                    <a:blipFill>
                      <a:blip r:embed="rId10" cstate="print"/>
                      <a:tile tx="0" ty="0" sx="100000" sy="100000" flip="none" algn="tl"/>
                    </a:blip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1139" name="Rectangle 1138"/>
                    <p:cNvSpPr/>
                    <p:nvPr/>
                  </p:nvSpPr>
                  <p:spPr>
                    <a:xfrm>
                      <a:off x="-388883" y="4572000"/>
                      <a:ext cx="228600" cy="215475"/>
                    </a:xfrm>
                    <a:prstGeom prst="rect">
                      <a:avLst/>
                    </a:prstGeom>
                    <a:solidFill>
                      <a:schemeClr val="accent3">
                        <a:lumMod val="75000"/>
                      </a:schemeClr>
                    </a:soli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</p:grpSp>
            </p:grpSp>
            <p:grpSp>
              <p:nvGrpSpPr>
                <p:cNvPr id="1126" name="Group 1125"/>
                <p:cNvGrpSpPr/>
                <p:nvPr/>
              </p:nvGrpSpPr>
              <p:grpSpPr>
                <a:xfrm rot="21440675">
                  <a:off x="9375964" y="5507129"/>
                  <a:ext cx="444006" cy="434609"/>
                  <a:chOff x="2514600" y="4724399"/>
                  <a:chExt cx="609600" cy="651513"/>
                </a:xfrm>
              </p:grpSpPr>
              <p:sp>
                <p:nvSpPr>
                  <p:cNvPr id="1127" name="Arc 1126"/>
                  <p:cNvSpPr/>
                  <p:nvPr/>
                </p:nvSpPr>
                <p:spPr>
                  <a:xfrm>
                    <a:off x="2667000" y="4876800"/>
                    <a:ext cx="304800" cy="332742"/>
                  </a:xfrm>
                  <a:prstGeom prst="arc">
                    <a:avLst/>
                  </a:prstGeom>
                  <a:ln w="63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black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28" name="Arc 1127"/>
                  <p:cNvSpPr/>
                  <p:nvPr/>
                </p:nvSpPr>
                <p:spPr>
                  <a:xfrm>
                    <a:off x="2590327" y="4800368"/>
                    <a:ext cx="458147" cy="500147"/>
                  </a:xfrm>
                  <a:prstGeom prst="arc">
                    <a:avLst/>
                  </a:prstGeom>
                  <a:ln w="63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black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29" name="Arc 1128"/>
                  <p:cNvSpPr/>
                  <p:nvPr/>
                </p:nvSpPr>
                <p:spPr>
                  <a:xfrm>
                    <a:off x="2514600" y="4724399"/>
                    <a:ext cx="609600" cy="651513"/>
                  </a:xfrm>
                  <a:prstGeom prst="arc">
                    <a:avLst/>
                  </a:prstGeom>
                  <a:ln w="63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black"/>
                      </a:solidFill>
                      <a:latin typeface="Calibri"/>
                    </a:endParaRPr>
                  </a:p>
                </p:txBody>
              </p:sp>
            </p:grpSp>
          </p:grpSp>
          <p:grpSp>
            <p:nvGrpSpPr>
              <p:cNvPr id="1119" name="Group 1118"/>
              <p:cNvGrpSpPr/>
              <p:nvPr/>
            </p:nvGrpSpPr>
            <p:grpSpPr>
              <a:xfrm>
                <a:off x="7436746" y="3653012"/>
                <a:ext cx="461356" cy="123747"/>
                <a:chOff x="13662119" y="304800"/>
                <a:chExt cx="1685285" cy="493563"/>
              </a:xfrm>
              <a:effectLst/>
            </p:grpSpPr>
            <p:sp>
              <p:nvSpPr>
                <p:cNvPr id="1120" name="Parallelogram 1119"/>
                <p:cNvSpPr/>
                <p:nvPr/>
              </p:nvSpPr>
              <p:spPr>
                <a:xfrm rot="20736863">
                  <a:off x="13711342" y="415807"/>
                  <a:ext cx="708771" cy="277385"/>
                </a:xfrm>
                <a:prstGeom prst="parallelogram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1121" name="Rectangle 1120"/>
                <p:cNvSpPr/>
                <p:nvPr/>
              </p:nvSpPr>
              <p:spPr>
                <a:xfrm rot="20725528">
                  <a:off x="13662119" y="421323"/>
                  <a:ext cx="364833" cy="37704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  <a:effectLst/>
                <a:scene3d>
                  <a:camera prst="orthographicFront"/>
                  <a:lightRig rig="threePt" dir="t"/>
                </a:scene3d>
                <a:sp3d>
                  <a:bevelT w="38100" h="254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22" name="Parallelogram 1121"/>
                <p:cNvSpPr/>
                <p:nvPr/>
              </p:nvSpPr>
              <p:spPr>
                <a:xfrm rot="863137" flipH="1">
                  <a:off x="14589410" y="415807"/>
                  <a:ext cx="708771" cy="277385"/>
                </a:xfrm>
                <a:prstGeom prst="parallelogram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1123" name="Rectangle 1122"/>
                <p:cNvSpPr/>
                <p:nvPr/>
              </p:nvSpPr>
              <p:spPr>
                <a:xfrm rot="874472" flipH="1">
                  <a:off x="14982571" y="421323"/>
                  <a:ext cx="364833" cy="37704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  <a:effectLst/>
                <a:scene3d>
                  <a:camera prst="orthographicFront"/>
                  <a:lightRig rig="threePt" dir="t"/>
                </a:scene3d>
                <a:sp3d>
                  <a:bevelT w="38100" h="254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24" name="Rectangle 1123"/>
                <p:cNvSpPr/>
                <p:nvPr/>
              </p:nvSpPr>
              <p:spPr>
                <a:xfrm>
                  <a:off x="14263700" y="304800"/>
                  <a:ext cx="482124" cy="431938"/>
                </a:xfrm>
                <a:prstGeom prst="rect">
                  <a:avLst/>
                </a:prstGeom>
                <a:gradFill>
                  <a:gsLst>
                    <a:gs pos="3247">
                      <a:schemeClr val="tx1">
                        <a:lumMod val="50000"/>
                        <a:lumOff val="50000"/>
                      </a:schemeClr>
                    </a:gs>
                    <a:gs pos="38000">
                      <a:schemeClr val="bg1">
                        <a:lumMod val="75000"/>
                      </a:schemeClr>
                    </a:gs>
                    <a:gs pos="68000">
                      <a:srgbClr val="989898"/>
                    </a:gs>
                    <a:gs pos="92208">
                      <a:schemeClr val="bg1">
                        <a:lumMod val="75000"/>
                      </a:schemeClr>
                    </a:gs>
                    <a:gs pos="53000">
                      <a:srgbClr val="7BC043">
                        <a:shade val="100000"/>
                        <a:satMod val="115000"/>
                      </a:srgbClr>
                    </a:gs>
                  </a:gsLst>
                  <a:lin ang="14400000" scaled="0"/>
                </a:gradFill>
                <a:ln w="3175">
                  <a:noFill/>
                </a:ln>
                <a:effectLst/>
                <a:scene3d>
                  <a:camera prst="orthographicFront"/>
                  <a:lightRig rig="threePt" dir="t"/>
                </a:scene3d>
                <a:sp3d>
                  <a:bevelT w="381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</p:grpSp>
        <p:grpSp>
          <p:nvGrpSpPr>
            <p:cNvPr id="52" name="Group 51"/>
            <p:cNvGrpSpPr/>
            <p:nvPr/>
          </p:nvGrpSpPr>
          <p:grpSpPr>
            <a:xfrm>
              <a:off x="8945801" y="1302098"/>
              <a:ext cx="1287799" cy="579684"/>
              <a:chOff x="8682168" y="2895600"/>
              <a:chExt cx="1289142" cy="580288"/>
            </a:xfrm>
          </p:grpSpPr>
          <p:sp>
            <p:nvSpPr>
              <p:cNvPr id="1107" name="Cloud 2"/>
              <p:cNvSpPr/>
              <p:nvPr/>
            </p:nvSpPr>
            <p:spPr>
              <a:xfrm>
                <a:off x="8791918" y="2895600"/>
                <a:ext cx="1179392" cy="580288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gradFill flip="none" rotWithShape="1">
                <a:gsLst>
                  <a:gs pos="0">
                    <a:srgbClr val="006032"/>
                  </a:gs>
                  <a:gs pos="100000">
                    <a:srgbClr val="006032"/>
                  </a:gs>
                  <a:gs pos="20000">
                    <a:schemeClr val="bg1">
                      <a:lumMod val="95000"/>
                      <a:alpha val="61000"/>
                    </a:schemeClr>
                  </a:gs>
                  <a:gs pos="2000">
                    <a:srgbClr val="97C642"/>
                  </a:gs>
                  <a:gs pos="97000">
                    <a:srgbClr val="97C642"/>
                  </a:gs>
                  <a:gs pos="9000">
                    <a:srgbClr val="D0E2B1"/>
                  </a:gs>
                  <a:gs pos="95000">
                    <a:srgbClr val="A5CE5B"/>
                  </a:gs>
                  <a:gs pos="86000">
                    <a:srgbClr val="D7E9B7"/>
                  </a:gs>
                  <a:gs pos="72000">
                    <a:schemeClr val="bg1">
                      <a:alpha val="43000"/>
                    </a:schemeClr>
                  </a:gs>
                </a:gsLst>
                <a:lin ang="4200000" scaled="0"/>
                <a:tileRect/>
              </a:gradFill>
              <a:ln w="3175">
                <a:solidFill>
                  <a:srgbClr val="00703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/>
              <a:lstStyle/>
              <a:p>
                <a:pPr algn="ctr" defTabSz="913486">
                  <a:defRPr/>
                </a:pPr>
                <a:endParaRPr lang="en-US" sz="1199" b="1" kern="0" dirty="0">
                  <a:solidFill>
                    <a:prstClr val="black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1108" name="TextBox 1107"/>
              <p:cNvSpPr txBox="1"/>
              <p:nvPr/>
            </p:nvSpPr>
            <p:spPr>
              <a:xfrm flipH="1">
                <a:off x="8682168" y="2939536"/>
                <a:ext cx="1278105" cy="507831"/>
              </a:xfrm>
              <a:prstGeom prst="rect">
                <a:avLst/>
              </a:prstGeom>
              <a:noFill/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>
                <a:defPPr>
                  <a:defRPr lang="en-US"/>
                </a:defPPr>
                <a:lvl1pPr algn="ctr">
                  <a:defRPr sz="900" kern="0">
                    <a:solidFill>
                      <a:sysClr val="windowText" lastClr="000000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defTabSz="913486">
                  <a:defRPr/>
                </a:pPr>
                <a:r>
                  <a:rPr lang="en-US" sz="899" dirty="0"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rPr>
                  <a:t>Remote</a:t>
                </a:r>
                <a:br>
                  <a:rPr lang="en-US" sz="899" dirty="0"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rPr>
                </a:br>
                <a:r>
                  <a:rPr lang="en-US" sz="899" dirty="0"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rPr>
                  <a:t>Provider Domains</a:t>
                </a:r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 flipH="1">
              <a:off x="7296177" y="1399565"/>
              <a:ext cx="865803" cy="507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486">
                <a:defRPr/>
              </a:pPr>
              <a:r>
                <a:rPr lang="en-US" sz="899" kern="0" dirty="0">
                  <a:solidFill>
                    <a:sysClr val="windowText" lastClr="00000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Content Delivery Network</a:t>
              </a: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5589534" y="2424650"/>
              <a:ext cx="702749" cy="342213"/>
              <a:chOff x="7162801" y="3212935"/>
              <a:chExt cx="1079630" cy="523383"/>
            </a:xfrm>
          </p:grpSpPr>
          <p:grpSp>
            <p:nvGrpSpPr>
              <p:cNvPr id="1065" name="Group 1064"/>
              <p:cNvGrpSpPr/>
              <p:nvPr/>
            </p:nvGrpSpPr>
            <p:grpSpPr>
              <a:xfrm>
                <a:off x="7162801" y="3212935"/>
                <a:ext cx="1079630" cy="523383"/>
                <a:chOff x="4058393" y="5824159"/>
                <a:chExt cx="821410" cy="398203"/>
              </a:xfrm>
            </p:grpSpPr>
            <p:sp>
              <p:nvSpPr>
                <p:cNvPr id="1067" name="Rectangle 1066"/>
                <p:cNvSpPr/>
                <p:nvPr/>
              </p:nvSpPr>
              <p:spPr>
                <a:xfrm>
                  <a:off x="4088166" y="6174276"/>
                  <a:ext cx="748937" cy="45719"/>
                </a:xfrm>
                <a:prstGeom prst="rect">
                  <a:avLst/>
                </a:prstGeom>
                <a:solidFill>
                  <a:srgbClr val="87460A"/>
                </a:soli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68" name="Rectangle 1067"/>
                <p:cNvSpPr/>
                <p:nvPr/>
              </p:nvSpPr>
              <p:spPr>
                <a:xfrm>
                  <a:off x="4088137" y="6002153"/>
                  <a:ext cx="748937" cy="22020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69" name="Trapezoid 1068"/>
                <p:cNvSpPr/>
                <p:nvPr/>
              </p:nvSpPr>
              <p:spPr>
                <a:xfrm>
                  <a:off x="4059406" y="5914508"/>
                  <a:ext cx="820397" cy="82366"/>
                </a:xfrm>
                <a:prstGeom prst="trapezoid">
                  <a:avLst>
                    <a:gd name="adj" fmla="val 311608"/>
                  </a:avLst>
                </a:prstGeom>
                <a:pattFill prst="narHorz">
                  <a:fgClr>
                    <a:schemeClr val="accent6">
                      <a:lumMod val="50000"/>
                    </a:schemeClr>
                  </a:fgClr>
                  <a:bgClr>
                    <a:schemeClr val="accent6">
                      <a:lumMod val="60000"/>
                      <a:lumOff val="40000"/>
                    </a:schemeClr>
                  </a:bgClr>
                </a:patt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70" name="Rectangle 1069"/>
                <p:cNvSpPr/>
                <p:nvPr/>
              </p:nvSpPr>
              <p:spPr>
                <a:xfrm>
                  <a:off x="4377431" y="5856589"/>
                  <a:ext cx="49883" cy="95744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71" name="Rectangle 1070"/>
                <p:cNvSpPr/>
                <p:nvPr/>
              </p:nvSpPr>
              <p:spPr>
                <a:xfrm>
                  <a:off x="4481374" y="6019552"/>
                  <a:ext cx="114299" cy="199559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72" name="Rectangle 1071"/>
                <p:cNvSpPr/>
                <p:nvPr/>
              </p:nvSpPr>
              <p:spPr>
                <a:xfrm>
                  <a:off x="4139161" y="6026233"/>
                  <a:ext cx="59821" cy="89379"/>
                </a:xfrm>
                <a:prstGeom prst="rect">
                  <a:avLst/>
                </a:prstGeom>
                <a:gradFill>
                  <a:gsLst>
                    <a:gs pos="86000">
                      <a:schemeClr val="bg1">
                        <a:lumMod val="7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  <a:gs pos="36000">
                      <a:schemeClr val="bg1"/>
                    </a:gs>
                    <a:gs pos="19000">
                      <a:schemeClr val="bg1">
                        <a:lumMod val="95000"/>
                      </a:schemeClr>
                    </a:gs>
                    <a:gs pos="75000">
                      <a:schemeClr val="bg1">
                        <a:lumMod val="75000"/>
                      </a:schemeClr>
                    </a:gs>
                    <a:gs pos="99000">
                      <a:schemeClr val="tx1">
                        <a:lumMod val="50000"/>
                        <a:lumOff val="50000"/>
                      </a:schemeClr>
                    </a:gs>
                    <a:gs pos="90000">
                      <a:schemeClr val="bg1">
                        <a:lumMod val="65000"/>
                      </a:schemeClr>
                    </a:gs>
                  </a:gsLst>
                  <a:lin ang="3000000" scaled="0"/>
                </a:gra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pic>
              <p:nvPicPr>
                <p:cNvPr id="1073" name="Picture 2" descr="http://tse2.mm.bing.net/th?id=OIP.M7430890571028c155c8edae50db7a1acH0&amp;pid=15.1&amp;P=0&amp;w=245&amp;h=164"/>
                <p:cNvPicPr>
                  <a:picLocks noChangeAspect="1" noChangeArrowheads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6868" y="6030366"/>
                  <a:ext cx="157159" cy="1219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074" name="Group 1073"/>
                <p:cNvGrpSpPr/>
                <p:nvPr/>
              </p:nvGrpSpPr>
              <p:grpSpPr>
                <a:xfrm>
                  <a:off x="4636232" y="6027311"/>
                  <a:ext cx="157160" cy="127207"/>
                  <a:chOff x="4691064" y="6400800"/>
                  <a:chExt cx="186176" cy="228714"/>
                </a:xfrm>
                <a:noFill/>
              </p:grpSpPr>
              <p:sp>
                <p:nvSpPr>
                  <p:cNvPr id="1095" name="Rectangle 1094"/>
                  <p:cNvSpPr/>
                  <p:nvPr/>
                </p:nvSpPr>
                <p:spPr>
                  <a:xfrm>
                    <a:off x="4755356" y="6400800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96" name="Rectangle 1095"/>
                  <p:cNvSpPr/>
                  <p:nvPr/>
                </p:nvSpPr>
                <p:spPr>
                  <a:xfrm>
                    <a:off x="4691064" y="6400800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97" name="Rectangle 1096"/>
                  <p:cNvSpPr/>
                  <p:nvPr/>
                </p:nvSpPr>
                <p:spPr>
                  <a:xfrm>
                    <a:off x="4755356" y="6457936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98" name="Rectangle 1097"/>
                  <p:cNvSpPr/>
                  <p:nvPr/>
                </p:nvSpPr>
                <p:spPr>
                  <a:xfrm>
                    <a:off x="4691064" y="6457936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99" name="Rectangle 1098"/>
                  <p:cNvSpPr/>
                  <p:nvPr/>
                </p:nvSpPr>
                <p:spPr>
                  <a:xfrm>
                    <a:off x="4820090" y="6400800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100" name="Rectangle 1099"/>
                  <p:cNvSpPr/>
                  <p:nvPr/>
                </p:nvSpPr>
                <p:spPr>
                  <a:xfrm>
                    <a:off x="4820089" y="6457936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101" name="Rectangle 1100"/>
                  <p:cNvSpPr/>
                  <p:nvPr/>
                </p:nvSpPr>
                <p:spPr>
                  <a:xfrm>
                    <a:off x="4755356" y="6515831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102" name="Rectangle 1101"/>
                  <p:cNvSpPr/>
                  <p:nvPr/>
                </p:nvSpPr>
                <p:spPr>
                  <a:xfrm>
                    <a:off x="4691064" y="6515831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103" name="Rectangle 1102"/>
                  <p:cNvSpPr/>
                  <p:nvPr/>
                </p:nvSpPr>
                <p:spPr>
                  <a:xfrm>
                    <a:off x="4755356" y="6576754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104" name="Rectangle 1103"/>
                  <p:cNvSpPr/>
                  <p:nvPr/>
                </p:nvSpPr>
                <p:spPr>
                  <a:xfrm>
                    <a:off x="4691064" y="6576754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105" name="Rectangle 1104"/>
                  <p:cNvSpPr/>
                  <p:nvPr/>
                </p:nvSpPr>
                <p:spPr>
                  <a:xfrm>
                    <a:off x="4820089" y="6515832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106" name="Rectangle 1105"/>
                  <p:cNvSpPr/>
                  <p:nvPr/>
                </p:nvSpPr>
                <p:spPr>
                  <a:xfrm>
                    <a:off x="4820089" y="6576754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  <p:pic>
              <p:nvPicPr>
                <p:cNvPr id="1075" name="Picture 3"/>
                <p:cNvPicPr>
                  <a:picLocks noChangeAspect="1" noChangeArrowheads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62490" y="6027837"/>
                  <a:ext cx="160665" cy="1213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076" name="Group 1075"/>
                <p:cNvGrpSpPr/>
                <p:nvPr/>
              </p:nvGrpSpPr>
              <p:grpSpPr>
                <a:xfrm>
                  <a:off x="4258025" y="6022016"/>
                  <a:ext cx="163662" cy="127207"/>
                  <a:chOff x="4691064" y="6400800"/>
                  <a:chExt cx="186176" cy="228714"/>
                </a:xfrm>
                <a:noFill/>
              </p:grpSpPr>
              <p:sp>
                <p:nvSpPr>
                  <p:cNvPr id="1083" name="Rectangle 1082"/>
                  <p:cNvSpPr/>
                  <p:nvPr/>
                </p:nvSpPr>
                <p:spPr>
                  <a:xfrm>
                    <a:off x="4755356" y="6400800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84" name="Rectangle 1083"/>
                  <p:cNvSpPr/>
                  <p:nvPr/>
                </p:nvSpPr>
                <p:spPr>
                  <a:xfrm>
                    <a:off x="4691064" y="6400800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85" name="Rectangle 1084"/>
                  <p:cNvSpPr/>
                  <p:nvPr/>
                </p:nvSpPr>
                <p:spPr>
                  <a:xfrm>
                    <a:off x="4755356" y="6457936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86" name="Rectangle 1085"/>
                  <p:cNvSpPr/>
                  <p:nvPr/>
                </p:nvSpPr>
                <p:spPr>
                  <a:xfrm>
                    <a:off x="4691064" y="6457936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87" name="Rectangle 1086"/>
                  <p:cNvSpPr/>
                  <p:nvPr/>
                </p:nvSpPr>
                <p:spPr>
                  <a:xfrm>
                    <a:off x="4820090" y="6400800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88" name="Rectangle 1087"/>
                  <p:cNvSpPr/>
                  <p:nvPr/>
                </p:nvSpPr>
                <p:spPr>
                  <a:xfrm>
                    <a:off x="4820089" y="6457936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89" name="Rectangle 1088"/>
                  <p:cNvSpPr/>
                  <p:nvPr/>
                </p:nvSpPr>
                <p:spPr>
                  <a:xfrm>
                    <a:off x="4755356" y="6515831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90" name="Rectangle 1089"/>
                  <p:cNvSpPr/>
                  <p:nvPr/>
                </p:nvSpPr>
                <p:spPr>
                  <a:xfrm>
                    <a:off x="4691064" y="6515831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91" name="Rectangle 1090"/>
                  <p:cNvSpPr/>
                  <p:nvPr/>
                </p:nvSpPr>
                <p:spPr>
                  <a:xfrm>
                    <a:off x="4755356" y="6576754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92" name="Rectangle 1091"/>
                  <p:cNvSpPr/>
                  <p:nvPr/>
                </p:nvSpPr>
                <p:spPr>
                  <a:xfrm>
                    <a:off x="4691064" y="6576754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93" name="Rectangle 1092"/>
                  <p:cNvSpPr/>
                  <p:nvPr/>
                </p:nvSpPr>
                <p:spPr>
                  <a:xfrm>
                    <a:off x="4820089" y="6515832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94" name="Rectangle 1093"/>
                  <p:cNvSpPr/>
                  <p:nvPr/>
                </p:nvSpPr>
                <p:spPr>
                  <a:xfrm>
                    <a:off x="4820089" y="6576754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  <p:sp>
              <p:nvSpPr>
                <p:cNvPr id="1077" name="Rectangle 1076"/>
                <p:cNvSpPr/>
                <p:nvPr/>
              </p:nvSpPr>
              <p:spPr>
                <a:xfrm>
                  <a:off x="4488873" y="6032890"/>
                  <a:ext cx="99303" cy="173268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grpSp>
              <p:nvGrpSpPr>
                <p:cNvPr id="1078" name="Group 1077"/>
                <p:cNvGrpSpPr/>
                <p:nvPr/>
              </p:nvGrpSpPr>
              <p:grpSpPr>
                <a:xfrm rot="10800000">
                  <a:off x="4453512" y="5824159"/>
                  <a:ext cx="325415" cy="347789"/>
                  <a:chOff x="2514600" y="4724399"/>
                  <a:chExt cx="609600" cy="651513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080" name="Arc 1079"/>
                  <p:cNvSpPr/>
                  <p:nvPr/>
                </p:nvSpPr>
                <p:spPr>
                  <a:xfrm>
                    <a:off x="2667000" y="4876800"/>
                    <a:ext cx="304800" cy="332742"/>
                  </a:xfrm>
                  <a:prstGeom prst="arc">
                    <a:avLst/>
                  </a:prstGeom>
                  <a:ln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black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81" name="Arc 1080"/>
                  <p:cNvSpPr/>
                  <p:nvPr/>
                </p:nvSpPr>
                <p:spPr>
                  <a:xfrm>
                    <a:off x="2590327" y="4800368"/>
                    <a:ext cx="458147" cy="500147"/>
                  </a:xfrm>
                  <a:prstGeom prst="arc">
                    <a:avLst/>
                  </a:prstGeom>
                  <a:ln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black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82" name="Arc 1081"/>
                  <p:cNvSpPr/>
                  <p:nvPr/>
                </p:nvSpPr>
                <p:spPr>
                  <a:xfrm>
                    <a:off x="2514600" y="4724399"/>
                    <a:ext cx="609600" cy="651513"/>
                  </a:xfrm>
                  <a:prstGeom prst="arc">
                    <a:avLst/>
                  </a:prstGeom>
                  <a:ln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black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  <p:cxnSp>
              <p:nvCxnSpPr>
                <p:cNvPr id="1079" name="Straight Connector 1078"/>
                <p:cNvCxnSpPr/>
                <p:nvPr/>
              </p:nvCxnSpPr>
              <p:spPr>
                <a:xfrm>
                  <a:off x="4058393" y="6000354"/>
                  <a:ext cx="821410" cy="0"/>
                </a:xfrm>
                <a:prstGeom prst="line">
                  <a:avLst/>
                </a:prstGeom>
                <a:ln w="6350">
                  <a:solidFill>
                    <a:srgbClr val="87460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66" name="Rectangle 1065"/>
              <p:cNvSpPr/>
              <p:nvPr/>
            </p:nvSpPr>
            <p:spPr>
              <a:xfrm rot="16200000" flipH="1">
                <a:off x="7316022" y="3268166"/>
                <a:ext cx="47769" cy="307152"/>
              </a:xfrm>
              <a:prstGeom prst="rect">
                <a:avLst/>
              </a:prstGeom>
              <a:solidFill>
                <a:srgbClr val="7BC043"/>
              </a:solidFill>
              <a:ln w="6350">
                <a:solidFill>
                  <a:srgbClr val="00703C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486">
                  <a:defRPr/>
                </a:pPr>
                <a:endParaRPr lang="en-US" sz="19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 flipH="1">
              <a:off x="4029151" y="2225557"/>
              <a:ext cx="428217" cy="541307"/>
              <a:chOff x="5188450" y="4972587"/>
              <a:chExt cx="771302" cy="1263387"/>
            </a:xfrm>
          </p:grpSpPr>
          <p:sp>
            <p:nvSpPr>
              <p:cNvPr id="912" name="Rectangle 911"/>
              <p:cNvSpPr/>
              <p:nvPr/>
            </p:nvSpPr>
            <p:spPr>
              <a:xfrm>
                <a:off x="5188450" y="4972587"/>
                <a:ext cx="771302" cy="1258095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3000000" scaled="0"/>
              </a:gradFill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13" name="Rectangle 912"/>
              <p:cNvSpPr/>
              <p:nvPr/>
            </p:nvSpPr>
            <p:spPr>
              <a:xfrm>
                <a:off x="5214938" y="5053008"/>
                <a:ext cx="260474" cy="106009"/>
              </a:xfrm>
              <a:prstGeom prst="rect">
                <a:avLst/>
              </a:prstGeom>
              <a:blipFill>
                <a:blip r:embed="rId9" cstate="print"/>
                <a:tile tx="0" ty="0" sx="100000" sy="100000" flip="none" algn="tl"/>
              </a:blip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14" name="Rectangle 913"/>
              <p:cNvSpPr/>
              <p:nvPr/>
            </p:nvSpPr>
            <p:spPr>
              <a:xfrm>
                <a:off x="5652668" y="5060006"/>
                <a:ext cx="260474" cy="106009"/>
              </a:xfrm>
              <a:prstGeom prst="rect">
                <a:avLst/>
              </a:prstGeom>
              <a:blipFill>
                <a:blip r:embed="rId16" cstate="print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grpSp>
            <p:nvGrpSpPr>
              <p:cNvPr id="915" name="Group 914"/>
              <p:cNvGrpSpPr/>
              <p:nvPr/>
            </p:nvGrpSpPr>
            <p:grpSpPr>
              <a:xfrm>
                <a:off x="5656607" y="5047426"/>
                <a:ext cx="263574" cy="204028"/>
                <a:chOff x="2270777" y="2910320"/>
                <a:chExt cx="862851" cy="860963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62" name="Rectangle 1061"/>
                <p:cNvSpPr/>
                <p:nvPr/>
              </p:nvSpPr>
              <p:spPr>
                <a:xfrm>
                  <a:off x="2270777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63" name="Rectangle 1062"/>
                <p:cNvSpPr/>
                <p:nvPr/>
              </p:nvSpPr>
              <p:spPr>
                <a:xfrm>
                  <a:off x="255657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64" name="Rectangle 1063"/>
                <p:cNvSpPr/>
                <p:nvPr/>
              </p:nvSpPr>
              <p:spPr>
                <a:xfrm>
                  <a:off x="284686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sp>
            <p:nvSpPr>
              <p:cNvPr id="916" name="Rectangle 915"/>
              <p:cNvSpPr/>
              <p:nvPr/>
            </p:nvSpPr>
            <p:spPr>
              <a:xfrm>
                <a:off x="5303773" y="5047311"/>
                <a:ext cx="87599" cy="204142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17" name="Rectangle 916"/>
              <p:cNvSpPr/>
              <p:nvPr/>
            </p:nvSpPr>
            <p:spPr>
              <a:xfrm>
                <a:off x="5391074" y="5047310"/>
                <a:ext cx="87599" cy="204143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18" name="Rectangle 917"/>
              <p:cNvSpPr/>
              <p:nvPr/>
            </p:nvSpPr>
            <p:spPr>
              <a:xfrm>
                <a:off x="5217032" y="5047310"/>
                <a:ext cx="87599" cy="204143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19" name="Rectangle 918"/>
              <p:cNvSpPr/>
              <p:nvPr/>
            </p:nvSpPr>
            <p:spPr>
              <a:xfrm>
                <a:off x="5214938" y="5053007"/>
                <a:ext cx="91935" cy="107007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grpSp>
            <p:nvGrpSpPr>
              <p:cNvPr id="920" name="Group 919"/>
              <p:cNvGrpSpPr/>
              <p:nvPr/>
            </p:nvGrpSpPr>
            <p:grpSpPr>
              <a:xfrm>
                <a:off x="5233338" y="6120924"/>
                <a:ext cx="146772" cy="94938"/>
                <a:chOff x="3117852" y="3657600"/>
                <a:chExt cx="160014" cy="103503"/>
              </a:xfrm>
            </p:grpSpPr>
            <p:grpSp>
              <p:nvGrpSpPr>
                <p:cNvPr id="1056" name="Group 1055"/>
                <p:cNvGrpSpPr/>
                <p:nvPr/>
              </p:nvGrpSpPr>
              <p:grpSpPr>
                <a:xfrm>
                  <a:off x="3117852" y="3657600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1060" name="Rectangle 1059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3486">
                      <a:defRPr/>
                    </a:pPr>
                    <a:endParaRPr lang="en-US" sz="19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61" name="Rectangle 1060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3486">
                      <a:defRPr/>
                    </a:pPr>
                    <a:endParaRPr lang="en-US" sz="19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  <p:grpSp>
              <p:nvGrpSpPr>
                <p:cNvPr id="1057" name="Group 1056"/>
                <p:cNvGrpSpPr/>
                <p:nvPr/>
              </p:nvGrpSpPr>
              <p:grpSpPr>
                <a:xfrm>
                  <a:off x="3117852" y="3715384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1058" name="Rectangle 1057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3486">
                      <a:defRPr/>
                    </a:pPr>
                    <a:endParaRPr lang="en-US" sz="19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59" name="Rectangle 1058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3486">
                      <a:defRPr/>
                    </a:pPr>
                    <a:endParaRPr lang="en-US" sz="19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</p:grpSp>
          <p:grpSp>
            <p:nvGrpSpPr>
              <p:cNvPr id="921" name="Group 920"/>
              <p:cNvGrpSpPr/>
              <p:nvPr/>
            </p:nvGrpSpPr>
            <p:grpSpPr>
              <a:xfrm>
                <a:off x="5218291" y="6010943"/>
                <a:ext cx="703149" cy="209422"/>
                <a:chOff x="1474354" y="3428122"/>
                <a:chExt cx="764055" cy="730555"/>
              </a:xfrm>
            </p:grpSpPr>
            <p:grpSp>
              <p:nvGrpSpPr>
                <p:cNvPr id="1046" name="Group 1045"/>
                <p:cNvGrpSpPr/>
                <p:nvPr/>
              </p:nvGrpSpPr>
              <p:grpSpPr>
                <a:xfrm>
                  <a:off x="1857750" y="3428336"/>
                  <a:ext cx="380659" cy="730341"/>
                  <a:chOff x="1986817" y="2910320"/>
                  <a:chExt cx="1146811" cy="860963"/>
                </a:xfr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052" name="Rectangle 1051"/>
                  <p:cNvSpPr/>
                  <p:nvPr/>
                </p:nvSpPr>
                <p:spPr>
                  <a:xfrm>
                    <a:off x="227077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53" name="Rectangle 1052"/>
                  <p:cNvSpPr/>
                  <p:nvPr/>
                </p:nvSpPr>
                <p:spPr>
                  <a:xfrm>
                    <a:off x="255657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54" name="Rectangle 1053"/>
                  <p:cNvSpPr/>
                  <p:nvPr/>
                </p:nvSpPr>
                <p:spPr>
                  <a:xfrm>
                    <a:off x="284686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55" name="Rectangle 1054"/>
                  <p:cNvSpPr/>
                  <p:nvPr/>
                </p:nvSpPr>
                <p:spPr>
                  <a:xfrm>
                    <a:off x="198681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  <p:grpSp>
              <p:nvGrpSpPr>
                <p:cNvPr id="1047" name="Group 1046"/>
                <p:cNvGrpSpPr/>
                <p:nvPr/>
              </p:nvGrpSpPr>
              <p:grpSpPr>
                <a:xfrm>
                  <a:off x="1474354" y="3428122"/>
                  <a:ext cx="380659" cy="730341"/>
                  <a:chOff x="1986817" y="2910320"/>
                  <a:chExt cx="1146811" cy="860963"/>
                </a:xfr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048" name="Rectangle 1047"/>
                  <p:cNvSpPr/>
                  <p:nvPr/>
                </p:nvSpPr>
                <p:spPr>
                  <a:xfrm>
                    <a:off x="227077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49" name="Rectangle 1048"/>
                  <p:cNvSpPr/>
                  <p:nvPr/>
                </p:nvSpPr>
                <p:spPr>
                  <a:xfrm>
                    <a:off x="255657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50" name="Rectangle 1049"/>
                  <p:cNvSpPr/>
                  <p:nvPr/>
                </p:nvSpPr>
                <p:spPr>
                  <a:xfrm>
                    <a:off x="284686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1051" name="Rectangle 1050"/>
                  <p:cNvSpPr/>
                  <p:nvPr/>
                </p:nvSpPr>
                <p:spPr>
                  <a:xfrm>
                    <a:off x="198681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</p:grpSp>
          <p:sp>
            <p:nvSpPr>
              <p:cNvPr id="922" name="Rectangle 921"/>
              <p:cNvSpPr/>
              <p:nvPr/>
            </p:nvSpPr>
            <p:spPr>
              <a:xfrm>
                <a:off x="5219551" y="6010943"/>
                <a:ext cx="705243" cy="44629"/>
              </a:xfrm>
              <a:prstGeom prst="rect">
                <a:avLst/>
              </a:prstGeom>
              <a:gradFill>
                <a:gsLst>
                  <a:gs pos="100000">
                    <a:srgbClr val="00703C"/>
                  </a:gs>
                  <a:gs pos="0">
                    <a:srgbClr val="00703C"/>
                  </a:gs>
                  <a:gs pos="29000">
                    <a:schemeClr val="bg1">
                      <a:lumMod val="95000"/>
                    </a:schemeClr>
                  </a:gs>
                  <a:gs pos="7000">
                    <a:srgbClr val="7BC143"/>
                  </a:gs>
                  <a:gs pos="93000">
                    <a:srgbClr val="7BC143"/>
                  </a:gs>
                  <a:gs pos="69000">
                    <a:schemeClr val="bg1"/>
                  </a:gs>
                </a:gsLst>
                <a:lin ang="3000000" scaled="0"/>
              </a:gradFill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23" name="Rectangle 922"/>
              <p:cNvSpPr/>
              <p:nvPr/>
            </p:nvSpPr>
            <p:spPr>
              <a:xfrm>
                <a:off x="5216197" y="6055572"/>
                <a:ext cx="710471" cy="180402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24" name="Rectangle 923"/>
              <p:cNvSpPr/>
              <p:nvPr/>
            </p:nvSpPr>
            <p:spPr>
              <a:xfrm>
                <a:off x="5482451" y="6053607"/>
                <a:ext cx="176205" cy="162256"/>
              </a:xfrm>
              <a:prstGeom prst="rect">
                <a:avLst/>
              </a:prstGeom>
              <a:solidFill>
                <a:srgbClr val="00703C">
                  <a:alpha val="40000"/>
                </a:srgb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25" name="Rectangle 924"/>
              <p:cNvSpPr/>
              <p:nvPr/>
            </p:nvSpPr>
            <p:spPr>
              <a:xfrm>
                <a:off x="5301883" y="5053007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26" name="Rectangle 925"/>
              <p:cNvSpPr/>
              <p:nvPr/>
            </p:nvSpPr>
            <p:spPr>
              <a:xfrm>
                <a:off x="5388371" y="5053007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27" name="Rectangle 926"/>
              <p:cNvSpPr/>
              <p:nvPr/>
            </p:nvSpPr>
            <p:spPr>
              <a:xfrm>
                <a:off x="5833298" y="5053007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28" name="Rectangle 927"/>
              <p:cNvSpPr/>
              <p:nvPr/>
            </p:nvSpPr>
            <p:spPr>
              <a:xfrm>
                <a:off x="5659126" y="5053007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29" name="Rectangle 928"/>
              <p:cNvSpPr/>
              <p:nvPr/>
            </p:nvSpPr>
            <p:spPr>
              <a:xfrm>
                <a:off x="5745614" y="5053007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grpSp>
            <p:nvGrpSpPr>
              <p:cNvPr id="930" name="Group 929"/>
              <p:cNvGrpSpPr/>
              <p:nvPr/>
            </p:nvGrpSpPr>
            <p:grpSpPr>
              <a:xfrm>
                <a:off x="5214938" y="5159017"/>
                <a:ext cx="267513" cy="47118"/>
                <a:chOff x="5214938" y="5159017"/>
                <a:chExt cx="705243" cy="50464"/>
              </a:xfrm>
            </p:grpSpPr>
            <p:sp>
              <p:nvSpPr>
                <p:cNvPr id="1042" name="Rectangle 1041"/>
                <p:cNvSpPr/>
                <p:nvPr/>
              </p:nvSpPr>
              <p:spPr>
                <a:xfrm>
                  <a:off x="5214938" y="5160014"/>
                  <a:ext cx="705243" cy="45719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cxnSp>
              <p:nvCxnSpPr>
                <p:cNvPr id="1043" name="Straight Connector 1042"/>
                <p:cNvCxnSpPr>
                  <a:stCxn id="1042" idx="1"/>
                </p:cNvCxnSpPr>
                <p:nvPr/>
              </p:nvCxnSpPr>
              <p:spPr>
                <a:xfrm flipV="1">
                  <a:off x="5214938" y="5182873"/>
                  <a:ext cx="705243" cy="1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44" name="Rectangle 1043"/>
                <p:cNvSpPr/>
                <p:nvPr/>
              </p:nvSpPr>
              <p:spPr>
                <a:xfrm>
                  <a:off x="5218772" y="5159017"/>
                  <a:ext cx="91377" cy="46716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45" name="Rectangle 1044"/>
                <p:cNvSpPr/>
                <p:nvPr/>
              </p:nvSpPr>
              <p:spPr>
                <a:xfrm>
                  <a:off x="5576015" y="5162765"/>
                  <a:ext cx="91377" cy="46716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grpSp>
            <p:nvGrpSpPr>
              <p:cNvPr id="931" name="Group 930"/>
              <p:cNvGrpSpPr/>
              <p:nvPr/>
            </p:nvGrpSpPr>
            <p:grpSpPr>
              <a:xfrm>
                <a:off x="5652668" y="5162516"/>
                <a:ext cx="267513" cy="47118"/>
                <a:chOff x="5214938" y="5159017"/>
                <a:chExt cx="705243" cy="50464"/>
              </a:xfrm>
            </p:grpSpPr>
            <p:sp>
              <p:nvSpPr>
                <p:cNvPr id="1038" name="Rectangle 1037"/>
                <p:cNvSpPr/>
                <p:nvPr/>
              </p:nvSpPr>
              <p:spPr>
                <a:xfrm>
                  <a:off x="5214938" y="5160014"/>
                  <a:ext cx="705243" cy="45719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cxnSp>
              <p:nvCxnSpPr>
                <p:cNvPr id="1039" name="Straight Connector 1038"/>
                <p:cNvCxnSpPr>
                  <a:stCxn id="1038" idx="1"/>
                </p:cNvCxnSpPr>
                <p:nvPr/>
              </p:nvCxnSpPr>
              <p:spPr>
                <a:xfrm flipV="1">
                  <a:off x="5214938" y="5182873"/>
                  <a:ext cx="705243" cy="1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40" name="Rectangle 1039"/>
                <p:cNvSpPr/>
                <p:nvPr/>
              </p:nvSpPr>
              <p:spPr>
                <a:xfrm>
                  <a:off x="5218772" y="5159017"/>
                  <a:ext cx="91377" cy="46716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41" name="Rectangle 1040"/>
                <p:cNvSpPr/>
                <p:nvPr/>
              </p:nvSpPr>
              <p:spPr>
                <a:xfrm>
                  <a:off x="5576015" y="5162765"/>
                  <a:ext cx="91377" cy="46716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sp>
            <p:nvSpPr>
              <p:cNvPr id="932" name="Rectangle 931"/>
              <p:cNvSpPr/>
              <p:nvPr/>
            </p:nvSpPr>
            <p:spPr>
              <a:xfrm>
                <a:off x="5217332" y="5250726"/>
                <a:ext cx="260474" cy="106009"/>
              </a:xfrm>
              <a:prstGeom prst="rect">
                <a:avLst/>
              </a:prstGeom>
              <a:blipFill>
                <a:blip r:embed="rId17" cstate="print"/>
                <a:tile tx="0" ty="0" sx="100000" sy="100000" flip="none" algn="tl"/>
              </a:blip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33" name="Rectangle 932"/>
              <p:cNvSpPr/>
              <p:nvPr/>
            </p:nvSpPr>
            <p:spPr>
              <a:xfrm>
                <a:off x="5655062" y="5257724"/>
                <a:ext cx="260474" cy="106009"/>
              </a:xfrm>
              <a:prstGeom prst="rect">
                <a:avLst/>
              </a:prstGeom>
              <a:blipFill>
                <a:blip r:embed="rId18" cstate="print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grpSp>
            <p:nvGrpSpPr>
              <p:cNvPr id="934" name="Group 933"/>
              <p:cNvGrpSpPr/>
              <p:nvPr/>
            </p:nvGrpSpPr>
            <p:grpSpPr>
              <a:xfrm>
                <a:off x="5659001" y="5245144"/>
                <a:ext cx="263574" cy="162208"/>
                <a:chOff x="2270777" y="2910320"/>
                <a:chExt cx="862851" cy="860963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35" name="Rectangle 1034"/>
                <p:cNvSpPr/>
                <p:nvPr/>
              </p:nvSpPr>
              <p:spPr>
                <a:xfrm>
                  <a:off x="2270777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36" name="Rectangle 1035"/>
                <p:cNvSpPr/>
                <p:nvPr/>
              </p:nvSpPr>
              <p:spPr>
                <a:xfrm>
                  <a:off x="255657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37" name="Rectangle 1036"/>
                <p:cNvSpPr/>
                <p:nvPr/>
              </p:nvSpPr>
              <p:spPr>
                <a:xfrm>
                  <a:off x="284686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sp>
            <p:nvSpPr>
              <p:cNvPr id="935" name="Rectangle 934"/>
              <p:cNvSpPr/>
              <p:nvPr/>
            </p:nvSpPr>
            <p:spPr>
              <a:xfrm>
                <a:off x="5306167" y="5245029"/>
                <a:ext cx="87599" cy="162299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36" name="Rectangle 935"/>
              <p:cNvSpPr/>
              <p:nvPr/>
            </p:nvSpPr>
            <p:spPr>
              <a:xfrm>
                <a:off x="5393468" y="5245028"/>
                <a:ext cx="87599" cy="162299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37" name="Rectangle 936"/>
              <p:cNvSpPr/>
              <p:nvPr/>
            </p:nvSpPr>
            <p:spPr>
              <a:xfrm>
                <a:off x="5219426" y="5245028"/>
                <a:ext cx="87599" cy="162299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38" name="Rectangle 937"/>
              <p:cNvSpPr/>
              <p:nvPr/>
            </p:nvSpPr>
            <p:spPr>
              <a:xfrm>
                <a:off x="5219747" y="5403853"/>
                <a:ext cx="705243" cy="45719"/>
              </a:xfrm>
              <a:prstGeom prst="rect">
                <a:avLst/>
              </a:prstGeom>
              <a:gradFill>
                <a:gsLst>
                  <a:gs pos="100000">
                    <a:srgbClr val="00703C"/>
                  </a:gs>
                  <a:gs pos="0">
                    <a:srgbClr val="00703C"/>
                  </a:gs>
                  <a:gs pos="29000">
                    <a:schemeClr val="bg1">
                      <a:lumMod val="95000"/>
                    </a:schemeClr>
                  </a:gs>
                  <a:gs pos="7000">
                    <a:srgbClr val="7BC143"/>
                  </a:gs>
                  <a:gs pos="93000">
                    <a:srgbClr val="7BC143"/>
                  </a:gs>
                  <a:gs pos="69000">
                    <a:schemeClr val="bg1"/>
                  </a:gs>
                </a:gsLst>
                <a:lin ang="3000000" scaled="0"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39" name="Rectangle 938"/>
              <p:cNvSpPr/>
              <p:nvPr/>
            </p:nvSpPr>
            <p:spPr>
              <a:xfrm>
                <a:off x="5217332" y="5250725"/>
                <a:ext cx="91935" cy="107007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40" name="Rectangle 939"/>
              <p:cNvSpPr/>
              <p:nvPr/>
            </p:nvSpPr>
            <p:spPr>
              <a:xfrm>
                <a:off x="5304277" y="5250725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41" name="Rectangle 940"/>
              <p:cNvSpPr/>
              <p:nvPr/>
            </p:nvSpPr>
            <p:spPr>
              <a:xfrm>
                <a:off x="5390765" y="5250725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42" name="Rectangle 941"/>
              <p:cNvSpPr/>
              <p:nvPr/>
            </p:nvSpPr>
            <p:spPr>
              <a:xfrm>
                <a:off x="5835692" y="5250725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43" name="Rectangle 942"/>
              <p:cNvSpPr/>
              <p:nvPr/>
            </p:nvSpPr>
            <p:spPr>
              <a:xfrm>
                <a:off x="5661520" y="5250725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44" name="Rectangle 943"/>
              <p:cNvSpPr/>
              <p:nvPr/>
            </p:nvSpPr>
            <p:spPr>
              <a:xfrm>
                <a:off x="5748008" y="5250725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grpSp>
            <p:nvGrpSpPr>
              <p:cNvPr id="945" name="Group 944"/>
              <p:cNvGrpSpPr/>
              <p:nvPr/>
            </p:nvGrpSpPr>
            <p:grpSpPr>
              <a:xfrm>
                <a:off x="5217332" y="5356735"/>
                <a:ext cx="267513" cy="47118"/>
                <a:chOff x="5214938" y="5159017"/>
                <a:chExt cx="705243" cy="50464"/>
              </a:xfrm>
            </p:grpSpPr>
            <p:sp>
              <p:nvSpPr>
                <p:cNvPr id="1031" name="Rectangle 1030"/>
                <p:cNvSpPr/>
                <p:nvPr/>
              </p:nvSpPr>
              <p:spPr>
                <a:xfrm>
                  <a:off x="5214938" y="5160014"/>
                  <a:ext cx="705243" cy="45719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cxnSp>
              <p:nvCxnSpPr>
                <p:cNvPr id="1032" name="Straight Connector 1031"/>
                <p:cNvCxnSpPr>
                  <a:stCxn id="1031" idx="1"/>
                </p:cNvCxnSpPr>
                <p:nvPr/>
              </p:nvCxnSpPr>
              <p:spPr>
                <a:xfrm flipV="1">
                  <a:off x="5214938" y="5182873"/>
                  <a:ext cx="705243" cy="1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33" name="Rectangle 1032"/>
                <p:cNvSpPr/>
                <p:nvPr/>
              </p:nvSpPr>
              <p:spPr>
                <a:xfrm>
                  <a:off x="5218772" y="5159017"/>
                  <a:ext cx="91377" cy="46716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34" name="Rectangle 1033"/>
                <p:cNvSpPr/>
                <p:nvPr/>
              </p:nvSpPr>
              <p:spPr>
                <a:xfrm>
                  <a:off x="5576015" y="5162765"/>
                  <a:ext cx="91377" cy="46716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grpSp>
            <p:nvGrpSpPr>
              <p:cNvPr id="946" name="Group 945"/>
              <p:cNvGrpSpPr/>
              <p:nvPr/>
            </p:nvGrpSpPr>
            <p:grpSpPr>
              <a:xfrm>
                <a:off x="5655062" y="5360234"/>
                <a:ext cx="267513" cy="47118"/>
                <a:chOff x="5214938" y="5159017"/>
                <a:chExt cx="705243" cy="50464"/>
              </a:xfrm>
            </p:grpSpPr>
            <p:sp>
              <p:nvSpPr>
                <p:cNvPr id="1027" name="Rectangle 1026"/>
                <p:cNvSpPr/>
                <p:nvPr/>
              </p:nvSpPr>
              <p:spPr>
                <a:xfrm>
                  <a:off x="5214938" y="5160014"/>
                  <a:ext cx="705243" cy="45719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cxnSp>
              <p:nvCxnSpPr>
                <p:cNvPr id="1028" name="Straight Connector 1027"/>
                <p:cNvCxnSpPr>
                  <a:stCxn id="1027" idx="1"/>
                </p:cNvCxnSpPr>
                <p:nvPr/>
              </p:nvCxnSpPr>
              <p:spPr>
                <a:xfrm flipV="1">
                  <a:off x="5214938" y="5182873"/>
                  <a:ext cx="705243" cy="1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29" name="Rectangle 1028"/>
                <p:cNvSpPr/>
                <p:nvPr/>
              </p:nvSpPr>
              <p:spPr>
                <a:xfrm>
                  <a:off x="5218772" y="5159017"/>
                  <a:ext cx="91377" cy="46716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30" name="Rectangle 1029"/>
                <p:cNvSpPr/>
                <p:nvPr/>
              </p:nvSpPr>
              <p:spPr>
                <a:xfrm>
                  <a:off x="5576015" y="5162765"/>
                  <a:ext cx="91377" cy="46716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sp>
            <p:nvSpPr>
              <p:cNvPr id="947" name="Rectangle 946"/>
              <p:cNvSpPr/>
              <p:nvPr/>
            </p:nvSpPr>
            <p:spPr>
              <a:xfrm>
                <a:off x="5217364" y="5205734"/>
                <a:ext cx="705243" cy="45719"/>
              </a:xfrm>
              <a:prstGeom prst="rect">
                <a:avLst/>
              </a:prstGeom>
              <a:gradFill>
                <a:gsLst>
                  <a:gs pos="100000">
                    <a:srgbClr val="00703C"/>
                  </a:gs>
                  <a:gs pos="0">
                    <a:srgbClr val="00703C"/>
                  </a:gs>
                  <a:gs pos="29000">
                    <a:schemeClr val="bg1">
                      <a:lumMod val="95000"/>
                    </a:schemeClr>
                  </a:gs>
                  <a:gs pos="7000">
                    <a:srgbClr val="7BC143"/>
                  </a:gs>
                  <a:gs pos="93000">
                    <a:srgbClr val="7BC143"/>
                  </a:gs>
                  <a:gs pos="69000">
                    <a:schemeClr val="bg1"/>
                  </a:gs>
                </a:gsLst>
                <a:lin ang="3000000" scaled="0"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48" name="Rectangle 947"/>
              <p:cNvSpPr/>
              <p:nvPr/>
            </p:nvSpPr>
            <p:spPr>
              <a:xfrm>
                <a:off x="5219583" y="5448221"/>
                <a:ext cx="260474" cy="106009"/>
              </a:xfrm>
              <a:prstGeom prst="rect">
                <a:avLst/>
              </a:prstGeom>
              <a:blipFill>
                <a:blip r:embed="rId19" cstate="print"/>
                <a:tile tx="0" ty="0" sx="100000" sy="100000" flip="none" algn="tl"/>
              </a:blip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49" name="Rectangle 948"/>
              <p:cNvSpPr/>
              <p:nvPr/>
            </p:nvSpPr>
            <p:spPr>
              <a:xfrm>
                <a:off x="5657313" y="5455219"/>
                <a:ext cx="260474" cy="106009"/>
              </a:xfrm>
              <a:prstGeom prst="rect">
                <a:avLst/>
              </a:prstGeom>
              <a:blipFill>
                <a:blip r:embed="rId20" cstate="print"/>
                <a:tile tx="0" ty="0" sx="100000" sy="100000" flip="none" algn="tl"/>
              </a:blip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grpSp>
            <p:nvGrpSpPr>
              <p:cNvPr id="950" name="Group 949"/>
              <p:cNvGrpSpPr/>
              <p:nvPr/>
            </p:nvGrpSpPr>
            <p:grpSpPr>
              <a:xfrm>
                <a:off x="5661252" y="5442639"/>
                <a:ext cx="263574" cy="204028"/>
                <a:chOff x="2270777" y="2910320"/>
                <a:chExt cx="862851" cy="860963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23" name="Rectangle 1022"/>
                <p:cNvSpPr/>
                <p:nvPr/>
              </p:nvSpPr>
              <p:spPr>
                <a:xfrm>
                  <a:off x="2270777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24" name="Rectangle 1023"/>
                <p:cNvSpPr/>
                <p:nvPr/>
              </p:nvSpPr>
              <p:spPr>
                <a:xfrm>
                  <a:off x="255657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25" name="Rectangle 1024"/>
                <p:cNvSpPr/>
                <p:nvPr/>
              </p:nvSpPr>
              <p:spPr>
                <a:xfrm>
                  <a:off x="284686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sp>
            <p:nvSpPr>
              <p:cNvPr id="951" name="Rectangle 950"/>
              <p:cNvSpPr/>
              <p:nvPr/>
            </p:nvSpPr>
            <p:spPr>
              <a:xfrm>
                <a:off x="5308418" y="5442524"/>
                <a:ext cx="87599" cy="204142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52" name="Rectangle 951"/>
              <p:cNvSpPr/>
              <p:nvPr/>
            </p:nvSpPr>
            <p:spPr>
              <a:xfrm>
                <a:off x="5395719" y="5442523"/>
                <a:ext cx="87599" cy="204143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53" name="Rectangle 952"/>
              <p:cNvSpPr/>
              <p:nvPr/>
            </p:nvSpPr>
            <p:spPr>
              <a:xfrm>
                <a:off x="5221677" y="5442523"/>
                <a:ext cx="87599" cy="204143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54" name="Rectangle 953"/>
              <p:cNvSpPr/>
              <p:nvPr/>
            </p:nvSpPr>
            <p:spPr>
              <a:xfrm>
                <a:off x="5219583" y="5448220"/>
                <a:ext cx="91935" cy="107007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55" name="Rectangle 954"/>
              <p:cNvSpPr/>
              <p:nvPr/>
            </p:nvSpPr>
            <p:spPr>
              <a:xfrm>
                <a:off x="5306528" y="5448220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56" name="Rectangle 955"/>
              <p:cNvSpPr/>
              <p:nvPr/>
            </p:nvSpPr>
            <p:spPr>
              <a:xfrm>
                <a:off x="5393016" y="5448220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57" name="Rectangle 956"/>
              <p:cNvSpPr/>
              <p:nvPr/>
            </p:nvSpPr>
            <p:spPr>
              <a:xfrm>
                <a:off x="5837943" y="5448220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58" name="Rectangle 957"/>
              <p:cNvSpPr/>
              <p:nvPr/>
            </p:nvSpPr>
            <p:spPr>
              <a:xfrm>
                <a:off x="5663771" y="5448220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59" name="Rectangle 958"/>
              <p:cNvSpPr/>
              <p:nvPr/>
            </p:nvSpPr>
            <p:spPr>
              <a:xfrm>
                <a:off x="5750259" y="5448220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grpSp>
            <p:nvGrpSpPr>
              <p:cNvPr id="960" name="Group 959"/>
              <p:cNvGrpSpPr/>
              <p:nvPr/>
            </p:nvGrpSpPr>
            <p:grpSpPr>
              <a:xfrm>
                <a:off x="5219583" y="5554230"/>
                <a:ext cx="267513" cy="47118"/>
                <a:chOff x="5214938" y="5159017"/>
                <a:chExt cx="705243" cy="50464"/>
              </a:xfrm>
            </p:grpSpPr>
            <p:sp>
              <p:nvSpPr>
                <p:cNvPr id="1019" name="Rectangle 1018"/>
                <p:cNvSpPr/>
                <p:nvPr/>
              </p:nvSpPr>
              <p:spPr>
                <a:xfrm>
                  <a:off x="5214938" y="5160014"/>
                  <a:ext cx="705243" cy="45719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cxnSp>
              <p:nvCxnSpPr>
                <p:cNvPr id="1020" name="Straight Connector 1019"/>
                <p:cNvCxnSpPr>
                  <a:stCxn id="1019" idx="1"/>
                </p:cNvCxnSpPr>
                <p:nvPr/>
              </p:nvCxnSpPr>
              <p:spPr>
                <a:xfrm flipV="1">
                  <a:off x="5214938" y="5182873"/>
                  <a:ext cx="705243" cy="1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21" name="Rectangle 1020"/>
                <p:cNvSpPr/>
                <p:nvPr/>
              </p:nvSpPr>
              <p:spPr>
                <a:xfrm>
                  <a:off x="5218772" y="5159017"/>
                  <a:ext cx="91377" cy="46716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22" name="Rectangle 1021"/>
                <p:cNvSpPr/>
                <p:nvPr/>
              </p:nvSpPr>
              <p:spPr>
                <a:xfrm>
                  <a:off x="5576015" y="5162765"/>
                  <a:ext cx="91377" cy="46716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grpSp>
            <p:nvGrpSpPr>
              <p:cNvPr id="961" name="Group 960"/>
              <p:cNvGrpSpPr/>
              <p:nvPr/>
            </p:nvGrpSpPr>
            <p:grpSpPr>
              <a:xfrm>
                <a:off x="5657313" y="5557729"/>
                <a:ext cx="267513" cy="47118"/>
                <a:chOff x="5214938" y="5159017"/>
                <a:chExt cx="705243" cy="50464"/>
              </a:xfrm>
            </p:grpSpPr>
            <p:sp>
              <p:nvSpPr>
                <p:cNvPr id="1015" name="Rectangle 1014"/>
                <p:cNvSpPr/>
                <p:nvPr/>
              </p:nvSpPr>
              <p:spPr>
                <a:xfrm>
                  <a:off x="5214938" y="5160014"/>
                  <a:ext cx="705243" cy="45719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cxnSp>
              <p:nvCxnSpPr>
                <p:cNvPr id="1016" name="Straight Connector 1015"/>
                <p:cNvCxnSpPr>
                  <a:stCxn id="1015" idx="1"/>
                </p:cNvCxnSpPr>
                <p:nvPr/>
              </p:nvCxnSpPr>
              <p:spPr>
                <a:xfrm flipV="1">
                  <a:off x="5214938" y="5182873"/>
                  <a:ext cx="705243" cy="1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17" name="Rectangle 1016"/>
                <p:cNvSpPr/>
                <p:nvPr/>
              </p:nvSpPr>
              <p:spPr>
                <a:xfrm>
                  <a:off x="5218772" y="5159017"/>
                  <a:ext cx="91377" cy="46716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18" name="Rectangle 1017"/>
                <p:cNvSpPr/>
                <p:nvPr/>
              </p:nvSpPr>
              <p:spPr>
                <a:xfrm>
                  <a:off x="5576015" y="5162765"/>
                  <a:ext cx="91377" cy="46716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sp>
            <p:nvSpPr>
              <p:cNvPr id="962" name="Rectangle 961"/>
              <p:cNvSpPr/>
              <p:nvPr/>
            </p:nvSpPr>
            <p:spPr>
              <a:xfrm>
                <a:off x="5221977" y="5645939"/>
                <a:ext cx="260474" cy="106009"/>
              </a:xfrm>
              <a:prstGeom prst="rect">
                <a:avLst/>
              </a:prstGeom>
              <a:blipFill>
                <a:blip r:embed="rId17" cstate="print"/>
                <a:tile tx="0" ty="0" sx="100000" sy="100000" flip="none" algn="tl"/>
              </a:blip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63" name="Rectangle 962"/>
              <p:cNvSpPr/>
              <p:nvPr/>
            </p:nvSpPr>
            <p:spPr>
              <a:xfrm>
                <a:off x="5659707" y="5652937"/>
                <a:ext cx="260474" cy="106009"/>
              </a:xfrm>
              <a:prstGeom prst="rect">
                <a:avLst/>
              </a:prstGeom>
              <a:blipFill>
                <a:blip r:embed="rId18" cstate="print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grpSp>
            <p:nvGrpSpPr>
              <p:cNvPr id="964" name="Group 963"/>
              <p:cNvGrpSpPr/>
              <p:nvPr/>
            </p:nvGrpSpPr>
            <p:grpSpPr>
              <a:xfrm>
                <a:off x="5663646" y="5640357"/>
                <a:ext cx="263574" cy="162208"/>
                <a:chOff x="2270777" y="2910320"/>
                <a:chExt cx="862851" cy="860963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12" name="Rectangle 1011"/>
                <p:cNvSpPr/>
                <p:nvPr/>
              </p:nvSpPr>
              <p:spPr>
                <a:xfrm>
                  <a:off x="2270777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13" name="Rectangle 1012"/>
                <p:cNvSpPr/>
                <p:nvPr/>
              </p:nvSpPr>
              <p:spPr>
                <a:xfrm>
                  <a:off x="255657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14" name="Rectangle 1013"/>
                <p:cNvSpPr/>
                <p:nvPr/>
              </p:nvSpPr>
              <p:spPr>
                <a:xfrm>
                  <a:off x="284686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sp>
            <p:nvSpPr>
              <p:cNvPr id="965" name="Rectangle 964"/>
              <p:cNvSpPr/>
              <p:nvPr/>
            </p:nvSpPr>
            <p:spPr>
              <a:xfrm>
                <a:off x="5310812" y="5640242"/>
                <a:ext cx="87599" cy="162299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66" name="Rectangle 965"/>
              <p:cNvSpPr/>
              <p:nvPr/>
            </p:nvSpPr>
            <p:spPr>
              <a:xfrm>
                <a:off x="5398113" y="5640241"/>
                <a:ext cx="87599" cy="162299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67" name="Rectangle 966"/>
              <p:cNvSpPr/>
              <p:nvPr/>
            </p:nvSpPr>
            <p:spPr>
              <a:xfrm>
                <a:off x="5224071" y="5640241"/>
                <a:ext cx="87599" cy="162299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68" name="Rectangle 967"/>
              <p:cNvSpPr/>
              <p:nvPr/>
            </p:nvSpPr>
            <p:spPr>
              <a:xfrm>
                <a:off x="5224392" y="5799066"/>
                <a:ext cx="705243" cy="45719"/>
              </a:xfrm>
              <a:prstGeom prst="rect">
                <a:avLst/>
              </a:prstGeom>
              <a:gradFill>
                <a:gsLst>
                  <a:gs pos="100000">
                    <a:srgbClr val="00703C"/>
                  </a:gs>
                  <a:gs pos="0">
                    <a:srgbClr val="00703C"/>
                  </a:gs>
                  <a:gs pos="29000">
                    <a:schemeClr val="bg1">
                      <a:lumMod val="95000"/>
                    </a:schemeClr>
                  </a:gs>
                  <a:gs pos="7000">
                    <a:srgbClr val="7BC143"/>
                  </a:gs>
                  <a:gs pos="93000">
                    <a:srgbClr val="7BC143"/>
                  </a:gs>
                  <a:gs pos="69000">
                    <a:schemeClr val="bg1"/>
                  </a:gs>
                </a:gsLst>
                <a:lin ang="3000000" scaled="0"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69" name="Rectangle 968"/>
              <p:cNvSpPr/>
              <p:nvPr/>
            </p:nvSpPr>
            <p:spPr>
              <a:xfrm>
                <a:off x="5221977" y="5645938"/>
                <a:ext cx="91935" cy="107007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70" name="Rectangle 969"/>
              <p:cNvSpPr/>
              <p:nvPr/>
            </p:nvSpPr>
            <p:spPr>
              <a:xfrm>
                <a:off x="5308922" y="5645938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71" name="Rectangle 970"/>
              <p:cNvSpPr/>
              <p:nvPr/>
            </p:nvSpPr>
            <p:spPr>
              <a:xfrm>
                <a:off x="5395410" y="5645938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72" name="Rectangle 971"/>
              <p:cNvSpPr/>
              <p:nvPr/>
            </p:nvSpPr>
            <p:spPr>
              <a:xfrm>
                <a:off x="5840337" y="5645938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73" name="Rectangle 972"/>
              <p:cNvSpPr/>
              <p:nvPr/>
            </p:nvSpPr>
            <p:spPr>
              <a:xfrm>
                <a:off x="5666165" y="5645938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74" name="Rectangle 973"/>
              <p:cNvSpPr/>
              <p:nvPr/>
            </p:nvSpPr>
            <p:spPr>
              <a:xfrm>
                <a:off x="5752653" y="5645938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grpSp>
            <p:nvGrpSpPr>
              <p:cNvPr id="975" name="Group 974"/>
              <p:cNvGrpSpPr/>
              <p:nvPr/>
            </p:nvGrpSpPr>
            <p:grpSpPr>
              <a:xfrm>
                <a:off x="5221977" y="5751948"/>
                <a:ext cx="267513" cy="47118"/>
                <a:chOff x="5214938" y="5159017"/>
                <a:chExt cx="705243" cy="50464"/>
              </a:xfrm>
            </p:grpSpPr>
            <p:sp>
              <p:nvSpPr>
                <p:cNvPr id="1008" name="Rectangle 1007"/>
                <p:cNvSpPr/>
                <p:nvPr/>
              </p:nvSpPr>
              <p:spPr>
                <a:xfrm>
                  <a:off x="5214938" y="5160014"/>
                  <a:ext cx="705243" cy="45719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cxnSp>
              <p:nvCxnSpPr>
                <p:cNvPr id="1009" name="Straight Connector 1008"/>
                <p:cNvCxnSpPr>
                  <a:stCxn id="1008" idx="1"/>
                </p:cNvCxnSpPr>
                <p:nvPr/>
              </p:nvCxnSpPr>
              <p:spPr>
                <a:xfrm flipV="1">
                  <a:off x="5214938" y="5182873"/>
                  <a:ext cx="705243" cy="1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10" name="Rectangle 1009"/>
                <p:cNvSpPr/>
                <p:nvPr/>
              </p:nvSpPr>
              <p:spPr>
                <a:xfrm>
                  <a:off x="5218772" y="5159017"/>
                  <a:ext cx="91377" cy="46716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11" name="Rectangle 1010"/>
                <p:cNvSpPr/>
                <p:nvPr/>
              </p:nvSpPr>
              <p:spPr>
                <a:xfrm>
                  <a:off x="5576015" y="5162765"/>
                  <a:ext cx="91377" cy="46716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grpSp>
            <p:nvGrpSpPr>
              <p:cNvPr id="976" name="Group 975"/>
              <p:cNvGrpSpPr/>
              <p:nvPr/>
            </p:nvGrpSpPr>
            <p:grpSpPr>
              <a:xfrm>
                <a:off x="5659707" y="5755447"/>
                <a:ext cx="267513" cy="47118"/>
                <a:chOff x="5214938" y="5159017"/>
                <a:chExt cx="705243" cy="50464"/>
              </a:xfrm>
            </p:grpSpPr>
            <p:sp>
              <p:nvSpPr>
                <p:cNvPr id="1004" name="Rectangle 1003"/>
                <p:cNvSpPr/>
                <p:nvPr/>
              </p:nvSpPr>
              <p:spPr>
                <a:xfrm>
                  <a:off x="5214938" y="5160014"/>
                  <a:ext cx="705243" cy="45719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cxnSp>
              <p:nvCxnSpPr>
                <p:cNvPr id="1005" name="Straight Connector 1004"/>
                <p:cNvCxnSpPr>
                  <a:stCxn id="1004" idx="1"/>
                </p:cNvCxnSpPr>
                <p:nvPr/>
              </p:nvCxnSpPr>
              <p:spPr>
                <a:xfrm flipV="1">
                  <a:off x="5214938" y="5182873"/>
                  <a:ext cx="705243" cy="1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06" name="Rectangle 1005"/>
                <p:cNvSpPr/>
                <p:nvPr/>
              </p:nvSpPr>
              <p:spPr>
                <a:xfrm>
                  <a:off x="5218772" y="5159017"/>
                  <a:ext cx="91377" cy="46716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07" name="Rectangle 1006"/>
                <p:cNvSpPr/>
                <p:nvPr/>
              </p:nvSpPr>
              <p:spPr>
                <a:xfrm>
                  <a:off x="5576015" y="5162765"/>
                  <a:ext cx="91377" cy="46716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sp>
            <p:nvSpPr>
              <p:cNvPr id="977" name="Rectangle 976"/>
              <p:cNvSpPr/>
              <p:nvPr/>
            </p:nvSpPr>
            <p:spPr>
              <a:xfrm>
                <a:off x="5222009" y="5600947"/>
                <a:ext cx="705243" cy="45719"/>
              </a:xfrm>
              <a:prstGeom prst="rect">
                <a:avLst/>
              </a:prstGeom>
              <a:gradFill>
                <a:gsLst>
                  <a:gs pos="100000">
                    <a:srgbClr val="00703C"/>
                  </a:gs>
                  <a:gs pos="0">
                    <a:srgbClr val="00703C"/>
                  </a:gs>
                  <a:gs pos="29000">
                    <a:schemeClr val="bg1">
                      <a:lumMod val="95000"/>
                    </a:schemeClr>
                  </a:gs>
                  <a:gs pos="7000">
                    <a:srgbClr val="7BC143"/>
                  </a:gs>
                  <a:gs pos="93000">
                    <a:srgbClr val="7BC143"/>
                  </a:gs>
                  <a:gs pos="69000">
                    <a:schemeClr val="bg1"/>
                  </a:gs>
                </a:gsLst>
                <a:lin ang="3000000" scaled="0"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78" name="Rectangle 977"/>
              <p:cNvSpPr/>
              <p:nvPr/>
            </p:nvSpPr>
            <p:spPr>
              <a:xfrm>
                <a:off x="5217332" y="5851096"/>
                <a:ext cx="260474" cy="106009"/>
              </a:xfrm>
              <a:prstGeom prst="rect">
                <a:avLst/>
              </a:prstGeom>
              <a:blipFill>
                <a:blip r:embed="rId17" cstate="print"/>
                <a:tile tx="0" ty="0" sx="100000" sy="100000" flip="none" algn="tl"/>
              </a:blip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79" name="Rectangle 978"/>
              <p:cNvSpPr/>
              <p:nvPr/>
            </p:nvSpPr>
            <p:spPr>
              <a:xfrm>
                <a:off x="5655062" y="5858094"/>
                <a:ext cx="260474" cy="106009"/>
              </a:xfrm>
              <a:prstGeom prst="rect">
                <a:avLst/>
              </a:prstGeom>
              <a:blipFill>
                <a:blip r:embed="rId21" cstate="print"/>
                <a:tile tx="0" ty="0" sx="100000" sy="100000" flip="none" algn="tl"/>
              </a:blip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grpSp>
            <p:nvGrpSpPr>
              <p:cNvPr id="980" name="Group 979"/>
              <p:cNvGrpSpPr/>
              <p:nvPr/>
            </p:nvGrpSpPr>
            <p:grpSpPr>
              <a:xfrm>
                <a:off x="5659001" y="5845514"/>
                <a:ext cx="263574" cy="162208"/>
                <a:chOff x="2270777" y="2910320"/>
                <a:chExt cx="862851" cy="860963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01" name="Rectangle 1000"/>
                <p:cNvSpPr/>
                <p:nvPr/>
              </p:nvSpPr>
              <p:spPr>
                <a:xfrm>
                  <a:off x="2270777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02" name="Rectangle 1001"/>
                <p:cNvSpPr/>
                <p:nvPr/>
              </p:nvSpPr>
              <p:spPr>
                <a:xfrm>
                  <a:off x="255657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03" name="Rectangle 1002"/>
                <p:cNvSpPr/>
                <p:nvPr/>
              </p:nvSpPr>
              <p:spPr>
                <a:xfrm>
                  <a:off x="284686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sp>
            <p:nvSpPr>
              <p:cNvPr id="981" name="Rectangle 980"/>
              <p:cNvSpPr/>
              <p:nvPr/>
            </p:nvSpPr>
            <p:spPr>
              <a:xfrm>
                <a:off x="5306167" y="5845399"/>
                <a:ext cx="87599" cy="162299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82" name="Rectangle 981"/>
              <p:cNvSpPr/>
              <p:nvPr/>
            </p:nvSpPr>
            <p:spPr>
              <a:xfrm>
                <a:off x="5393468" y="5845398"/>
                <a:ext cx="87599" cy="162299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83" name="Rectangle 982"/>
              <p:cNvSpPr/>
              <p:nvPr/>
            </p:nvSpPr>
            <p:spPr>
              <a:xfrm>
                <a:off x="5219426" y="5845398"/>
                <a:ext cx="87599" cy="162299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84" name="Rectangle 983"/>
              <p:cNvSpPr/>
              <p:nvPr/>
            </p:nvSpPr>
            <p:spPr>
              <a:xfrm>
                <a:off x="5217332" y="5851095"/>
                <a:ext cx="91935" cy="107007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85" name="Rectangle 984"/>
              <p:cNvSpPr/>
              <p:nvPr/>
            </p:nvSpPr>
            <p:spPr>
              <a:xfrm>
                <a:off x="5304277" y="5851095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86" name="Rectangle 985"/>
              <p:cNvSpPr/>
              <p:nvPr/>
            </p:nvSpPr>
            <p:spPr>
              <a:xfrm>
                <a:off x="5390765" y="5851095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87" name="Rectangle 986"/>
              <p:cNvSpPr/>
              <p:nvPr/>
            </p:nvSpPr>
            <p:spPr>
              <a:xfrm>
                <a:off x="5835692" y="5851095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88" name="Rectangle 987"/>
              <p:cNvSpPr/>
              <p:nvPr/>
            </p:nvSpPr>
            <p:spPr>
              <a:xfrm>
                <a:off x="5661520" y="5851095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989" name="Rectangle 988"/>
              <p:cNvSpPr/>
              <p:nvPr/>
            </p:nvSpPr>
            <p:spPr>
              <a:xfrm>
                <a:off x="5748008" y="5851095"/>
                <a:ext cx="91377" cy="153128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16000">
                    <a:schemeClr val="bg1">
                      <a:lumMod val="75000"/>
                      <a:alpha val="54000"/>
                    </a:schemeClr>
                  </a:gs>
                  <a:gs pos="59601">
                    <a:schemeClr val="bg1">
                      <a:alpha val="56000"/>
                    </a:schemeClr>
                  </a:gs>
                  <a:gs pos="8000">
                    <a:schemeClr val="bg1">
                      <a:lumMod val="50000"/>
                      <a:alpha val="46000"/>
                    </a:schemeClr>
                  </a:gs>
                  <a:gs pos="36000">
                    <a:schemeClr val="bg1">
                      <a:lumMod val="75000"/>
                      <a:alpha val="41000"/>
                    </a:schemeClr>
                  </a:gs>
                  <a:gs pos="77920">
                    <a:schemeClr val="bg1">
                      <a:lumMod val="85000"/>
                      <a:alpha val="4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2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grpSp>
            <p:nvGrpSpPr>
              <p:cNvPr id="990" name="Group 989"/>
              <p:cNvGrpSpPr/>
              <p:nvPr/>
            </p:nvGrpSpPr>
            <p:grpSpPr>
              <a:xfrm>
                <a:off x="5217332" y="5957105"/>
                <a:ext cx="267513" cy="47118"/>
                <a:chOff x="5214938" y="5159017"/>
                <a:chExt cx="705243" cy="50464"/>
              </a:xfrm>
            </p:grpSpPr>
            <p:sp>
              <p:nvSpPr>
                <p:cNvPr id="997" name="Rectangle 996"/>
                <p:cNvSpPr/>
                <p:nvPr/>
              </p:nvSpPr>
              <p:spPr>
                <a:xfrm>
                  <a:off x="5214938" y="5160014"/>
                  <a:ext cx="705243" cy="45719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cxnSp>
              <p:nvCxnSpPr>
                <p:cNvPr id="998" name="Straight Connector 997"/>
                <p:cNvCxnSpPr>
                  <a:stCxn id="997" idx="1"/>
                </p:cNvCxnSpPr>
                <p:nvPr/>
              </p:nvCxnSpPr>
              <p:spPr>
                <a:xfrm flipV="1">
                  <a:off x="5214938" y="5182873"/>
                  <a:ext cx="705243" cy="1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99" name="Rectangle 998"/>
                <p:cNvSpPr/>
                <p:nvPr/>
              </p:nvSpPr>
              <p:spPr>
                <a:xfrm>
                  <a:off x="5218772" y="5159017"/>
                  <a:ext cx="91377" cy="46716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00" name="Rectangle 999"/>
                <p:cNvSpPr/>
                <p:nvPr/>
              </p:nvSpPr>
              <p:spPr>
                <a:xfrm>
                  <a:off x="5576015" y="5162765"/>
                  <a:ext cx="91377" cy="46716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grpSp>
            <p:nvGrpSpPr>
              <p:cNvPr id="991" name="Group 990"/>
              <p:cNvGrpSpPr/>
              <p:nvPr/>
            </p:nvGrpSpPr>
            <p:grpSpPr>
              <a:xfrm>
                <a:off x="5655062" y="5960604"/>
                <a:ext cx="267513" cy="47118"/>
                <a:chOff x="5214938" y="5159017"/>
                <a:chExt cx="705243" cy="50464"/>
              </a:xfrm>
            </p:grpSpPr>
            <p:sp>
              <p:nvSpPr>
                <p:cNvPr id="993" name="Rectangle 992"/>
                <p:cNvSpPr/>
                <p:nvPr/>
              </p:nvSpPr>
              <p:spPr>
                <a:xfrm>
                  <a:off x="5214938" y="5160014"/>
                  <a:ext cx="705243" cy="45719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cxnSp>
              <p:nvCxnSpPr>
                <p:cNvPr id="994" name="Straight Connector 993"/>
                <p:cNvCxnSpPr>
                  <a:stCxn id="993" idx="1"/>
                </p:cNvCxnSpPr>
                <p:nvPr/>
              </p:nvCxnSpPr>
              <p:spPr>
                <a:xfrm flipV="1">
                  <a:off x="5214938" y="5182873"/>
                  <a:ext cx="705243" cy="1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95" name="Rectangle 994"/>
                <p:cNvSpPr/>
                <p:nvPr/>
              </p:nvSpPr>
              <p:spPr>
                <a:xfrm>
                  <a:off x="5218772" y="5159017"/>
                  <a:ext cx="91377" cy="46716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996" name="Rectangle 995"/>
                <p:cNvSpPr/>
                <p:nvPr/>
              </p:nvSpPr>
              <p:spPr>
                <a:xfrm>
                  <a:off x="5576015" y="5162765"/>
                  <a:ext cx="91377" cy="46716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sp>
            <p:nvSpPr>
              <p:cNvPr id="992" name="Rectangle 991"/>
              <p:cNvSpPr/>
              <p:nvPr/>
            </p:nvSpPr>
            <p:spPr>
              <a:xfrm>
                <a:off x="5217364" y="5015979"/>
                <a:ext cx="704076" cy="995025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30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 flipH="1">
              <a:off x="8009442" y="2427457"/>
              <a:ext cx="802544" cy="138355"/>
            </a:xfrm>
            <a:prstGeom prst="rect">
              <a:avLst/>
            </a:prstGeom>
            <a:noFill/>
            <a:effectLst>
              <a:softEdge rad="31750"/>
            </a:effectLst>
          </p:spPr>
          <p:txBody>
            <a:bodyPr wrap="square" lIns="0" tIns="0" rIns="0" bIns="0" rtlCol="0" anchor="ctr" anchorCtr="1">
              <a:spAutoFit/>
            </a:bodyPr>
            <a:lstStyle/>
            <a:p>
              <a:pPr algn="ctr" defTabSz="913486">
                <a:defRPr/>
              </a:pPr>
              <a:r>
                <a:rPr lang="en-US" sz="899" kern="0" dirty="0">
                  <a:solidFill>
                    <a:srgbClr val="00703C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Street Cabinet</a:t>
              </a:r>
            </a:p>
          </p:txBody>
        </p:sp>
        <p:sp>
          <p:nvSpPr>
            <p:cNvPr id="57" name="Rectangle 56"/>
            <p:cNvSpPr/>
            <p:nvPr/>
          </p:nvSpPr>
          <p:spPr>
            <a:xfrm flipH="1">
              <a:off x="6234314" y="2354790"/>
              <a:ext cx="893631" cy="46118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r" defTabSz="913486">
                <a:defRPr/>
              </a:pPr>
              <a:r>
                <a:rPr lang="en-US" sz="899" kern="0" dirty="0">
                  <a:solidFill>
                    <a:sysClr val="windowText" lastClr="00000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Cloud CO /</a:t>
              </a:r>
            </a:p>
            <a:p>
              <a:pPr algn="r" defTabSz="913486">
                <a:defRPr/>
              </a:pPr>
              <a:r>
                <a:rPr lang="en-US" sz="899" kern="0" dirty="0">
                  <a:solidFill>
                    <a:sysClr val="windowText" lastClr="00000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Datacenter</a:t>
              </a:r>
            </a:p>
          </p:txBody>
        </p:sp>
        <p:grpSp>
          <p:nvGrpSpPr>
            <p:cNvPr id="58" name="Group 57"/>
            <p:cNvGrpSpPr/>
            <p:nvPr/>
          </p:nvGrpSpPr>
          <p:grpSpPr>
            <a:xfrm flipH="1">
              <a:off x="4920852" y="2229158"/>
              <a:ext cx="348545" cy="537705"/>
              <a:chOff x="6019800" y="4821707"/>
              <a:chExt cx="714305" cy="1483906"/>
            </a:xfrm>
            <a:effectLst/>
          </p:grpSpPr>
          <p:sp>
            <p:nvSpPr>
              <p:cNvPr id="851" name="Rectangle 850"/>
              <p:cNvSpPr/>
              <p:nvPr/>
            </p:nvSpPr>
            <p:spPr>
              <a:xfrm>
                <a:off x="6022226" y="5205733"/>
                <a:ext cx="710471" cy="224871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3197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852" name="Rectangle 851"/>
              <p:cNvSpPr/>
              <p:nvPr/>
            </p:nvSpPr>
            <p:spPr>
              <a:xfrm>
                <a:off x="6022226" y="4995488"/>
                <a:ext cx="705243" cy="1310125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3197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grpSp>
            <p:nvGrpSpPr>
              <p:cNvPr id="853" name="Group 852"/>
              <p:cNvGrpSpPr/>
              <p:nvPr/>
            </p:nvGrpSpPr>
            <p:grpSpPr>
              <a:xfrm>
                <a:off x="6021894" y="5038376"/>
                <a:ext cx="703149" cy="392227"/>
                <a:chOff x="1474354" y="3428122"/>
                <a:chExt cx="764055" cy="730555"/>
              </a:xfrm>
            </p:grpSpPr>
            <p:grpSp>
              <p:nvGrpSpPr>
                <p:cNvPr id="902" name="Group 901"/>
                <p:cNvGrpSpPr/>
                <p:nvPr/>
              </p:nvGrpSpPr>
              <p:grpSpPr>
                <a:xfrm>
                  <a:off x="1857750" y="3428336"/>
                  <a:ext cx="380659" cy="730341"/>
                  <a:chOff x="1986817" y="2910320"/>
                  <a:chExt cx="1146811" cy="860963"/>
                </a:xfr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908" name="Rectangle 907"/>
                  <p:cNvSpPr/>
                  <p:nvPr/>
                </p:nvSpPr>
                <p:spPr>
                  <a:xfrm>
                    <a:off x="227077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909" name="Rectangle 908"/>
                  <p:cNvSpPr/>
                  <p:nvPr/>
                </p:nvSpPr>
                <p:spPr>
                  <a:xfrm>
                    <a:off x="255657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910" name="Rectangle 909"/>
                  <p:cNvSpPr/>
                  <p:nvPr/>
                </p:nvSpPr>
                <p:spPr>
                  <a:xfrm>
                    <a:off x="284686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911" name="Rectangle 910"/>
                  <p:cNvSpPr/>
                  <p:nvPr/>
                </p:nvSpPr>
                <p:spPr>
                  <a:xfrm>
                    <a:off x="198681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  <p:grpSp>
              <p:nvGrpSpPr>
                <p:cNvPr id="903" name="Group 902"/>
                <p:cNvGrpSpPr/>
                <p:nvPr/>
              </p:nvGrpSpPr>
              <p:grpSpPr>
                <a:xfrm>
                  <a:off x="1474354" y="3428122"/>
                  <a:ext cx="380659" cy="730341"/>
                  <a:chOff x="1986817" y="2910320"/>
                  <a:chExt cx="1146811" cy="860963"/>
                </a:xfr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904" name="Rectangle 903"/>
                  <p:cNvSpPr/>
                  <p:nvPr/>
                </p:nvSpPr>
                <p:spPr>
                  <a:xfrm>
                    <a:off x="227077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905" name="Rectangle 904"/>
                  <p:cNvSpPr/>
                  <p:nvPr/>
                </p:nvSpPr>
                <p:spPr>
                  <a:xfrm>
                    <a:off x="255657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906" name="Rectangle 905"/>
                  <p:cNvSpPr/>
                  <p:nvPr/>
                </p:nvSpPr>
                <p:spPr>
                  <a:xfrm>
                    <a:off x="284686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907" name="Rectangle 906"/>
                  <p:cNvSpPr/>
                  <p:nvPr/>
                </p:nvSpPr>
                <p:spPr>
                  <a:xfrm>
                    <a:off x="198681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</p:grpSp>
          <p:sp>
            <p:nvSpPr>
              <p:cNvPr id="854" name="Rectangle 853"/>
              <p:cNvSpPr/>
              <p:nvPr/>
            </p:nvSpPr>
            <p:spPr>
              <a:xfrm>
                <a:off x="6023308" y="4821707"/>
                <a:ext cx="705243" cy="18375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 anchorCtr="1"/>
              <a:lstStyle/>
              <a:p>
                <a:pPr algn="ctr" defTabSz="913486">
                  <a:lnSpc>
                    <a:spcPct val="80000"/>
                  </a:lnSpc>
                  <a:defRPr/>
                </a:pPr>
                <a:endParaRPr lang="en-US" sz="1049" kern="0" dirty="0">
                  <a:solidFill>
                    <a:srgbClr val="FF000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855" name="Rectangle 854"/>
              <p:cNvSpPr/>
              <p:nvPr/>
            </p:nvSpPr>
            <p:spPr>
              <a:xfrm>
                <a:off x="6022226" y="5217202"/>
                <a:ext cx="705243" cy="44629"/>
              </a:xfrm>
              <a:prstGeom prst="rect">
                <a:avLst/>
              </a:prstGeom>
              <a:gradFill>
                <a:gsLst>
                  <a:gs pos="100000">
                    <a:srgbClr val="00703C"/>
                  </a:gs>
                  <a:gs pos="0">
                    <a:srgbClr val="00703C"/>
                  </a:gs>
                  <a:gs pos="29000">
                    <a:schemeClr val="bg1">
                      <a:lumMod val="95000"/>
                    </a:schemeClr>
                  </a:gs>
                  <a:gs pos="7000">
                    <a:srgbClr val="7BC143"/>
                  </a:gs>
                  <a:gs pos="93000">
                    <a:srgbClr val="7BC143"/>
                  </a:gs>
                  <a:gs pos="69000">
                    <a:schemeClr val="bg1"/>
                  </a:gs>
                </a:gsLst>
                <a:lin ang="3000000" scaled="0"/>
              </a:gradFill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3197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856" name="Rectangle 855"/>
              <p:cNvSpPr/>
              <p:nvPr/>
            </p:nvSpPr>
            <p:spPr>
              <a:xfrm>
                <a:off x="6022226" y="4999445"/>
                <a:ext cx="705243" cy="44629"/>
              </a:xfrm>
              <a:prstGeom prst="rect">
                <a:avLst/>
              </a:prstGeom>
              <a:gradFill>
                <a:gsLst>
                  <a:gs pos="100000">
                    <a:srgbClr val="00703C"/>
                  </a:gs>
                  <a:gs pos="0">
                    <a:srgbClr val="00703C"/>
                  </a:gs>
                  <a:gs pos="29000">
                    <a:schemeClr val="bg1">
                      <a:lumMod val="95000"/>
                    </a:schemeClr>
                  </a:gs>
                  <a:gs pos="7000">
                    <a:srgbClr val="7BC143"/>
                  </a:gs>
                  <a:gs pos="93000">
                    <a:srgbClr val="7BC143"/>
                  </a:gs>
                  <a:gs pos="69000">
                    <a:schemeClr val="bg1"/>
                  </a:gs>
                </a:gsLst>
                <a:lin ang="3000000" scaled="0"/>
              </a:gradFill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3197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857" name="Rectangle 856"/>
              <p:cNvSpPr/>
              <p:nvPr/>
            </p:nvSpPr>
            <p:spPr>
              <a:xfrm>
                <a:off x="6019800" y="5039466"/>
                <a:ext cx="710471" cy="405432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3197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grpSp>
            <p:nvGrpSpPr>
              <p:cNvPr id="858" name="Group 857"/>
              <p:cNvGrpSpPr/>
              <p:nvPr/>
            </p:nvGrpSpPr>
            <p:grpSpPr>
              <a:xfrm>
                <a:off x="6038349" y="5761921"/>
                <a:ext cx="146772" cy="94938"/>
                <a:chOff x="3117852" y="3657600"/>
                <a:chExt cx="160014" cy="103503"/>
              </a:xfrm>
            </p:grpSpPr>
            <p:grpSp>
              <p:nvGrpSpPr>
                <p:cNvPr id="896" name="Group 895"/>
                <p:cNvGrpSpPr/>
                <p:nvPr/>
              </p:nvGrpSpPr>
              <p:grpSpPr>
                <a:xfrm>
                  <a:off x="3117852" y="3657600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900" name="Rectangle 899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3486">
                      <a:defRPr/>
                    </a:pPr>
                    <a:endParaRPr lang="en-US" sz="27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901" name="Rectangle 900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3486">
                      <a:defRPr/>
                    </a:pPr>
                    <a:endParaRPr lang="en-US" sz="27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  <p:grpSp>
              <p:nvGrpSpPr>
                <p:cNvPr id="897" name="Group 896"/>
                <p:cNvGrpSpPr/>
                <p:nvPr/>
              </p:nvGrpSpPr>
              <p:grpSpPr>
                <a:xfrm>
                  <a:off x="3117852" y="3715384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898" name="Rectangle 897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3486">
                      <a:defRPr/>
                    </a:pPr>
                    <a:endParaRPr lang="en-US" sz="27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99" name="Rectangle 898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3486">
                      <a:defRPr/>
                    </a:pPr>
                    <a:endParaRPr lang="en-US" sz="27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</p:grpSp>
          <p:sp>
            <p:nvSpPr>
              <p:cNvPr id="859" name="Rectangle 858"/>
              <p:cNvSpPr/>
              <p:nvPr/>
            </p:nvSpPr>
            <p:spPr>
              <a:xfrm>
                <a:off x="6023634" y="5637806"/>
                <a:ext cx="710471" cy="223556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3197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grpSp>
            <p:nvGrpSpPr>
              <p:cNvPr id="860" name="Group 859"/>
              <p:cNvGrpSpPr/>
              <p:nvPr/>
            </p:nvGrpSpPr>
            <p:grpSpPr>
              <a:xfrm>
                <a:off x="6023302" y="5470450"/>
                <a:ext cx="703149" cy="390912"/>
                <a:chOff x="1474354" y="3428122"/>
                <a:chExt cx="764055" cy="730555"/>
              </a:xfrm>
            </p:grpSpPr>
            <p:grpSp>
              <p:nvGrpSpPr>
                <p:cNvPr id="886" name="Group 885"/>
                <p:cNvGrpSpPr/>
                <p:nvPr/>
              </p:nvGrpSpPr>
              <p:grpSpPr>
                <a:xfrm>
                  <a:off x="1857750" y="3428336"/>
                  <a:ext cx="380659" cy="730341"/>
                  <a:chOff x="1986817" y="2910320"/>
                  <a:chExt cx="1146811" cy="860963"/>
                </a:xfr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892" name="Rectangle 891"/>
                  <p:cNvSpPr/>
                  <p:nvPr/>
                </p:nvSpPr>
                <p:spPr>
                  <a:xfrm>
                    <a:off x="227077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93" name="Rectangle 892"/>
                  <p:cNvSpPr/>
                  <p:nvPr/>
                </p:nvSpPr>
                <p:spPr>
                  <a:xfrm>
                    <a:off x="255657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94" name="Rectangle 893"/>
                  <p:cNvSpPr/>
                  <p:nvPr/>
                </p:nvSpPr>
                <p:spPr>
                  <a:xfrm>
                    <a:off x="284686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95" name="Rectangle 894"/>
                  <p:cNvSpPr/>
                  <p:nvPr/>
                </p:nvSpPr>
                <p:spPr>
                  <a:xfrm>
                    <a:off x="198681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  <p:grpSp>
              <p:nvGrpSpPr>
                <p:cNvPr id="887" name="Group 886"/>
                <p:cNvGrpSpPr/>
                <p:nvPr/>
              </p:nvGrpSpPr>
              <p:grpSpPr>
                <a:xfrm>
                  <a:off x="1474354" y="3428122"/>
                  <a:ext cx="380659" cy="730341"/>
                  <a:chOff x="1986817" y="2910320"/>
                  <a:chExt cx="1146811" cy="860963"/>
                </a:xfr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888" name="Rectangle 887"/>
                  <p:cNvSpPr/>
                  <p:nvPr/>
                </p:nvSpPr>
                <p:spPr>
                  <a:xfrm>
                    <a:off x="227077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89" name="Rectangle 888"/>
                  <p:cNvSpPr/>
                  <p:nvPr/>
                </p:nvSpPr>
                <p:spPr>
                  <a:xfrm>
                    <a:off x="255657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90" name="Rectangle 889"/>
                  <p:cNvSpPr/>
                  <p:nvPr/>
                </p:nvSpPr>
                <p:spPr>
                  <a:xfrm>
                    <a:off x="284686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91" name="Rectangle 890"/>
                  <p:cNvSpPr/>
                  <p:nvPr/>
                </p:nvSpPr>
                <p:spPr>
                  <a:xfrm>
                    <a:off x="198681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</p:grpSp>
          <p:sp>
            <p:nvSpPr>
              <p:cNvPr id="861" name="Rectangle 860"/>
              <p:cNvSpPr/>
              <p:nvPr/>
            </p:nvSpPr>
            <p:spPr>
              <a:xfrm>
                <a:off x="6023634" y="5649275"/>
                <a:ext cx="705243" cy="44629"/>
              </a:xfrm>
              <a:prstGeom prst="rect">
                <a:avLst/>
              </a:prstGeom>
              <a:gradFill>
                <a:gsLst>
                  <a:gs pos="100000">
                    <a:srgbClr val="00703C"/>
                  </a:gs>
                  <a:gs pos="0">
                    <a:srgbClr val="00703C"/>
                  </a:gs>
                  <a:gs pos="29000">
                    <a:schemeClr val="bg1">
                      <a:lumMod val="95000"/>
                    </a:schemeClr>
                  </a:gs>
                  <a:gs pos="7000">
                    <a:srgbClr val="7BC143"/>
                  </a:gs>
                  <a:gs pos="93000">
                    <a:srgbClr val="7BC143"/>
                  </a:gs>
                  <a:gs pos="69000">
                    <a:schemeClr val="bg1"/>
                  </a:gs>
                </a:gsLst>
                <a:lin ang="3000000" scaled="0"/>
              </a:gradFill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3197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862" name="Rectangle 861"/>
              <p:cNvSpPr/>
              <p:nvPr/>
            </p:nvSpPr>
            <p:spPr>
              <a:xfrm>
                <a:off x="6023634" y="5431518"/>
                <a:ext cx="705243" cy="44629"/>
              </a:xfrm>
              <a:prstGeom prst="rect">
                <a:avLst/>
              </a:prstGeom>
              <a:gradFill>
                <a:gsLst>
                  <a:gs pos="100000">
                    <a:srgbClr val="00703C"/>
                  </a:gs>
                  <a:gs pos="0">
                    <a:srgbClr val="00703C"/>
                  </a:gs>
                  <a:gs pos="29000">
                    <a:schemeClr val="bg1">
                      <a:lumMod val="95000"/>
                    </a:schemeClr>
                  </a:gs>
                  <a:gs pos="7000">
                    <a:srgbClr val="7BC143"/>
                  </a:gs>
                  <a:gs pos="93000">
                    <a:srgbClr val="7BC143"/>
                  </a:gs>
                  <a:gs pos="69000">
                    <a:schemeClr val="bg1"/>
                  </a:gs>
                </a:gsLst>
                <a:lin ang="3000000" scaled="0"/>
              </a:gradFill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3197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863" name="Rectangle 862"/>
              <p:cNvSpPr/>
              <p:nvPr/>
            </p:nvSpPr>
            <p:spPr>
              <a:xfrm>
                <a:off x="6021208" y="5471539"/>
                <a:ext cx="710471" cy="405432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3197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grpSp>
            <p:nvGrpSpPr>
              <p:cNvPr id="864" name="Group 863"/>
              <p:cNvGrpSpPr/>
              <p:nvPr/>
            </p:nvGrpSpPr>
            <p:grpSpPr>
              <a:xfrm>
                <a:off x="6038200" y="6190563"/>
                <a:ext cx="146772" cy="94938"/>
                <a:chOff x="3117852" y="3657600"/>
                <a:chExt cx="160014" cy="103503"/>
              </a:xfrm>
            </p:grpSpPr>
            <p:grpSp>
              <p:nvGrpSpPr>
                <p:cNvPr id="880" name="Group 879"/>
                <p:cNvGrpSpPr/>
                <p:nvPr/>
              </p:nvGrpSpPr>
              <p:grpSpPr>
                <a:xfrm>
                  <a:off x="3117852" y="3657600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884" name="Rectangle 883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3486">
                      <a:defRPr/>
                    </a:pPr>
                    <a:endParaRPr lang="en-US" sz="27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85" name="Rectangle 884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3486">
                      <a:defRPr/>
                    </a:pPr>
                    <a:endParaRPr lang="en-US" sz="27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  <p:grpSp>
              <p:nvGrpSpPr>
                <p:cNvPr id="881" name="Group 880"/>
                <p:cNvGrpSpPr/>
                <p:nvPr/>
              </p:nvGrpSpPr>
              <p:grpSpPr>
                <a:xfrm>
                  <a:off x="3117852" y="3715384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882" name="Rectangle 881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3486">
                      <a:defRPr/>
                    </a:pPr>
                    <a:endParaRPr lang="en-US" sz="27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83" name="Rectangle 882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3486">
                      <a:defRPr/>
                    </a:pPr>
                    <a:endParaRPr lang="en-US" sz="27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</p:grpSp>
          <p:grpSp>
            <p:nvGrpSpPr>
              <p:cNvPr id="865" name="Group 864"/>
              <p:cNvGrpSpPr/>
              <p:nvPr/>
            </p:nvGrpSpPr>
            <p:grpSpPr>
              <a:xfrm>
                <a:off x="6023153" y="5899092"/>
                <a:ext cx="703149" cy="390912"/>
                <a:chOff x="1474354" y="3428122"/>
                <a:chExt cx="764055" cy="730555"/>
              </a:xfrm>
            </p:grpSpPr>
            <p:grpSp>
              <p:nvGrpSpPr>
                <p:cNvPr id="870" name="Group 869"/>
                <p:cNvGrpSpPr/>
                <p:nvPr/>
              </p:nvGrpSpPr>
              <p:grpSpPr>
                <a:xfrm>
                  <a:off x="1857750" y="3428336"/>
                  <a:ext cx="380659" cy="730341"/>
                  <a:chOff x="1986817" y="2910320"/>
                  <a:chExt cx="1146811" cy="860963"/>
                </a:xfr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876" name="Rectangle 875"/>
                  <p:cNvSpPr/>
                  <p:nvPr/>
                </p:nvSpPr>
                <p:spPr>
                  <a:xfrm>
                    <a:off x="227077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77" name="Rectangle 876"/>
                  <p:cNvSpPr/>
                  <p:nvPr/>
                </p:nvSpPr>
                <p:spPr>
                  <a:xfrm>
                    <a:off x="255657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78" name="Rectangle 877"/>
                  <p:cNvSpPr/>
                  <p:nvPr/>
                </p:nvSpPr>
                <p:spPr>
                  <a:xfrm>
                    <a:off x="284686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79" name="Rectangle 878"/>
                  <p:cNvSpPr/>
                  <p:nvPr/>
                </p:nvSpPr>
                <p:spPr>
                  <a:xfrm>
                    <a:off x="198681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  <p:grpSp>
              <p:nvGrpSpPr>
                <p:cNvPr id="871" name="Group 870"/>
                <p:cNvGrpSpPr/>
                <p:nvPr/>
              </p:nvGrpSpPr>
              <p:grpSpPr>
                <a:xfrm>
                  <a:off x="1474354" y="3428122"/>
                  <a:ext cx="380659" cy="730341"/>
                  <a:chOff x="1986817" y="2910320"/>
                  <a:chExt cx="1146811" cy="860963"/>
                </a:xfr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872" name="Rectangle 871"/>
                  <p:cNvSpPr/>
                  <p:nvPr/>
                </p:nvSpPr>
                <p:spPr>
                  <a:xfrm>
                    <a:off x="227077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73" name="Rectangle 872"/>
                  <p:cNvSpPr/>
                  <p:nvPr/>
                </p:nvSpPr>
                <p:spPr>
                  <a:xfrm>
                    <a:off x="255657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74" name="Rectangle 873"/>
                  <p:cNvSpPr/>
                  <p:nvPr/>
                </p:nvSpPr>
                <p:spPr>
                  <a:xfrm>
                    <a:off x="284686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75" name="Rectangle 874"/>
                  <p:cNvSpPr/>
                  <p:nvPr/>
                </p:nvSpPr>
                <p:spPr>
                  <a:xfrm>
                    <a:off x="198681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3197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</p:grpSp>
          <p:sp>
            <p:nvSpPr>
              <p:cNvPr id="866" name="Rectangle 865"/>
              <p:cNvSpPr/>
              <p:nvPr/>
            </p:nvSpPr>
            <p:spPr>
              <a:xfrm>
                <a:off x="6028067" y="6080582"/>
                <a:ext cx="705243" cy="44629"/>
              </a:xfrm>
              <a:prstGeom prst="rect">
                <a:avLst/>
              </a:prstGeom>
              <a:gradFill>
                <a:gsLst>
                  <a:gs pos="100000">
                    <a:srgbClr val="00703C"/>
                  </a:gs>
                  <a:gs pos="0">
                    <a:srgbClr val="00703C"/>
                  </a:gs>
                  <a:gs pos="29000">
                    <a:schemeClr val="bg1">
                      <a:lumMod val="95000"/>
                    </a:schemeClr>
                  </a:gs>
                  <a:gs pos="7000">
                    <a:srgbClr val="7BC143"/>
                  </a:gs>
                  <a:gs pos="93000">
                    <a:srgbClr val="7BC143"/>
                  </a:gs>
                  <a:gs pos="69000">
                    <a:schemeClr val="bg1"/>
                  </a:gs>
                </a:gsLst>
                <a:lin ang="3000000" scaled="0"/>
              </a:gradFill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3197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867" name="Rectangle 866"/>
              <p:cNvSpPr/>
              <p:nvPr/>
            </p:nvSpPr>
            <p:spPr>
              <a:xfrm>
                <a:off x="6023485" y="5860160"/>
                <a:ext cx="705243" cy="44629"/>
              </a:xfrm>
              <a:prstGeom prst="rect">
                <a:avLst/>
              </a:prstGeom>
              <a:gradFill>
                <a:gsLst>
                  <a:gs pos="100000">
                    <a:srgbClr val="00703C"/>
                  </a:gs>
                  <a:gs pos="0">
                    <a:srgbClr val="00703C"/>
                  </a:gs>
                  <a:gs pos="29000">
                    <a:schemeClr val="bg1">
                      <a:lumMod val="95000"/>
                    </a:schemeClr>
                  </a:gs>
                  <a:gs pos="7000">
                    <a:srgbClr val="7BC143"/>
                  </a:gs>
                  <a:gs pos="93000">
                    <a:srgbClr val="7BC143"/>
                  </a:gs>
                  <a:gs pos="69000">
                    <a:schemeClr val="bg1"/>
                  </a:gs>
                </a:gsLst>
                <a:lin ang="3000000" scaled="0"/>
              </a:gradFill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3197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868" name="Rectangle 867"/>
              <p:cNvSpPr/>
              <p:nvPr/>
            </p:nvSpPr>
            <p:spPr>
              <a:xfrm>
                <a:off x="6021059" y="5900181"/>
                <a:ext cx="710471" cy="405432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3197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869" name="Rectangle 868"/>
              <p:cNvSpPr/>
              <p:nvPr/>
            </p:nvSpPr>
            <p:spPr>
              <a:xfrm>
                <a:off x="6287313" y="6123246"/>
                <a:ext cx="176205" cy="162256"/>
              </a:xfrm>
              <a:prstGeom prst="rect">
                <a:avLst/>
              </a:prstGeom>
              <a:solidFill>
                <a:srgbClr val="00703C">
                  <a:alpha val="40000"/>
                </a:srgb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3197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7473341" y="2186043"/>
              <a:ext cx="458124" cy="353964"/>
              <a:chOff x="2951382" y="240251"/>
              <a:chExt cx="1429512" cy="1108975"/>
            </a:xfrm>
          </p:grpSpPr>
          <p:pic>
            <p:nvPicPr>
              <p:cNvPr id="838" name="Picture 837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044080" y="240251"/>
                <a:ext cx="1230265" cy="110897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softEdge rad="31750"/>
              </a:effectLst>
            </p:spPr>
          </p:pic>
          <p:sp>
            <p:nvSpPr>
              <p:cNvPr id="839" name="Oval 838"/>
              <p:cNvSpPr/>
              <p:nvPr/>
            </p:nvSpPr>
            <p:spPr>
              <a:xfrm>
                <a:off x="3083207" y="253358"/>
                <a:ext cx="1169489" cy="1029062"/>
              </a:xfrm>
              <a:prstGeom prst="ellipse">
                <a:avLst/>
              </a:prstGeom>
              <a:gradFill>
                <a:gsLst>
                  <a:gs pos="0">
                    <a:srgbClr val="006032"/>
                  </a:gs>
                  <a:gs pos="34000">
                    <a:schemeClr val="bg1">
                      <a:lumMod val="95000"/>
                      <a:alpha val="59000"/>
                    </a:schemeClr>
                  </a:gs>
                  <a:gs pos="7000">
                    <a:srgbClr val="97C642">
                      <a:alpha val="89000"/>
                    </a:srgbClr>
                  </a:gs>
                  <a:gs pos="100000">
                    <a:schemeClr val="tx2">
                      <a:lumMod val="75000"/>
                    </a:schemeClr>
                  </a:gs>
                  <a:gs pos="88000">
                    <a:srgbClr val="00703C"/>
                  </a:gs>
                  <a:gs pos="62000">
                    <a:schemeClr val="bg1">
                      <a:alpha val="46000"/>
                    </a:schemeClr>
                  </a:gs>
                </a:gsLst>
                <a:lin ang="30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899" kern="0" dirty="0">
                  <a:solidFill>
                    <a:srgbClr val="00206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grpSp>
            <p:nvGrpSpPr>
              <p:cNvPr id="840" name="Group 839"/>
              <p:cNvGrpSpPr/>
              <p:nvPr/>
            </p:nvGrpSpPr>
            <p:grpSpPr>
              <a:xfrm>
                <a:off x="2951382" y="734254"/>
                <a:ext cx="1429512" cy="263151"/>
                <a:chOff x="1972224" y="2478468"/>
                <a:chExt cx="3923780" cy="516473"/>
              </a:xfrm>
            </p:grpSpPr>
            <p:grpSp>
              <p:nvGrpSpPr>
                <p:cNvPr id="842" name="Group 841"/>
                <p:cNvGrpSpPr/>
                <p:nvPr/>
              </p:nvGrpSpPr>
              <p:grpSpPr>
                <a:xfrm>
                  <a:off x="1972224" y="2531081"/>
                  <a:ext cx="3923780" cy="411247"/>
                  <a:chOff x="6249726" y="3927944"/>
                  <a:chExt cx="4110826" cy="1382736"/>
                </a:xfrm>
              </p:grpSpPr>
              <p:sp>
                <p:nvSpPr>
                  <p:cNvPr id="849" name="Block Arc 4"/>
                  <p:cNvSpPr/>
                  <p:nvPr/>
                </p:nvSpPr>
                <p:spPr>
                  <a:xfrm>
                    <a:off x="6249726" y="3927944"/>
                    <a:ext cx="4110826" cy="624178"/>
                  </a:xfrm>
                  <a:custGeom>
                    <a:avLst/>
                    <a:gdLst>
                      <a:gd name="connsiteX0" fmla="*/ 0 w 4110825"/>
                      <a:gd name="connsiteY0" fmla="*/ 624178 h 1248355"/>
                      <a:gd name="connsiteX1" fmla="*/ 2055413 w 4110825"/>
                      <a:gd name="connsiteY1" fmla="*/ 0 h 1248355"/>
                      <a:gd name="connsiteX2" fmla="*/ 4110826 w 4110825"/>
                      <a:gd name="connsiteY2" fmla="*/ 624178 h 1248355"/>
                      <a:gd name="connsiteX3" fmla="*/ 3798736 w 4110825"/>
                      <a:gd name="connsiteY3" fmla="*/ 624178 h 1248355"/>
                      <a:gd name="connsiteX4" fmla="*/ 2055412 w 4110825"/>
                      <a:gd name="connsiteY4" fmla="*/ 312089 h 1248355"/>
                      <a:gd name="connsiteX5" fmla="*/ 312088 w 4110825"/>
                      <a:gd name="connsiteY5" fmla="*/ 624178 h 1248355"/>
                      <a:gd name="connsiteX6" fmla="*/ 0 w 4110825"/>
                      <a:gd name="connsiteY6" fmla="*/ 624178 h 1248355"/>
                      <a:gd name="connsiteX0" fmla="*/ 0 w 4110826"/>
                      <a:gd name="connsiteY0" fmla="*/ 624178 h 624178"/>
                      <a:gd name="connsiteX1" fmla="*/ 2055413 w 4110826"/>
                      <a:gd name="connsiteY1" fmla="*/ 0 h 624178"/>
                      <a:gd name="connsiteX2" fmla="*/ 4110826 w 4110826"/>
                      <a:gd name="connsiteY2" fmla="*/ 624178 h 624178"/>
                      <a:gd name="connsiteX3" fmla="*/ 3798736 w 4110826"/>
                      <a:gd name="connsiteY3" fmla="*/ 624178 h 624178"/>
                      <a:gd name="connsiteX4" fmla="*/ 2063364 w 4110826"/>
                      <a:gd name="connsiteY4" fmla="*/ 137161 h 624178"/>
                      <a:gd name="connsiteX5" fmla="*/ 312088 w 4110826"/>
                      <a:gd name="connsiteY5" fmla="*/ 624178 h 624178"/>
                      <a:gd name="connsiteX6" fmla="*/ 0 w 4110826"/>
                      <a:gd name="connsiteY6" fmla="*/ 624178 h 624178"/>
                      <a:gd name="connsiteX0" fmla="*/ 0 w 4110826"/>
                      <a:gd name="connsiteY0" fmla="*/ 624178 h 624178"/>
                      <a:gd name="connsiteX1" fmla="*/ 2055413 w 4110826"/>
                      <a:gd name="connsiteY1" fmla="*/ 0 h 624178"/>
                      <a:gd name="connsiteX2" fmla="*/ 4110826 w 4110826"/>
                      <a:gd name="connsiteY2" fmla="*/ 624178 h 624178"/>
                      <a:gd name="connsiteX3" fmla="*/ 3798736 w 4110826"/>
                      <a:gd name="connsiteY3" fmla="*/ 624178 h 624178"/>
                      <a:gd name="connsiteX4" fmla="*/ 2055413 w 4110826"/>
                      <a:gd name="connsiteY4" fmla="*/ 65600 h 624178"/>
                      <a:gd name="connsiteX5" fmla="*/ 312088 w 4110826"/>
                      <a:gd name="connsiteY5" fmla="*/ 624178 h 624178"/>
                      <a:gd name="connsiteX6" fmla="*/ 0 w 4110826"/>
                      <a:gd name="connsiteY6" fmla="*/ 624178 h 6241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10826" h="624178">
                        <a:moveTo>
                          <a:pt x="0" y="624178"/>
                        </a:moveTo>
                        <a:cubicBezTo>
                          <a:pt x="0" y="279454"/>
                          <a:pt x="920240" y="0"/>
                          <a:pt x="2055413" y="0"/>
                        </a:cubicBezTo>
                        <a:cubicBezTo>
                          <a:pt x="3190586" y="0"/>
                          <a:pt x="4110826" y="279454"/>
                          <a:pt x="4110826" y="624178"/>
                        </a:cubicBezTo>
                        <a:lnTo>
                          <a:pt x="3798736" y="624178"/>
                        </a:lnTo>
                        <a:cubicBezTo>
                          <a:pt x="3798736" y="451816"/>
                          <a:pt x="3018224" y="65600"/>
                          <a:pt x="2055413" y="65600"/>
                        </a:cubicBezTo>
                        <a:cubicBezTo>
                          <a:pt x="1092602" y="65600"/>
                          <a:pt x="312088" y="451816"/>
                          <a:pt x="312088" y="624178"/>
                        </a:cubicBezTo>
                        <a:lnTo>
                          <a:pt x="0" y="624178"/>
                        </a:lnTo>
                        <a:close/>
                      </a:path>
                    </a:pathLst>
                  </a:custGeom>
                  <a:gradFill>
                    <a:gsLst>
                      <a:gs pos="4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69000">
                        <a:schemeClr val="accent1">
                          <a:lumMod val="45000"/>
                          <a:lumOff val="55000"/>
                          <a:alpha val="24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  <a:alpha val="58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699" b="1" kern="0" dirty="0">
                      <a:solidFill>
                        <a:srgbClr val="002060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50" name="Block Arc 5"/>
                  <p:cNvSpPr/>
                  <p:nvPr/>
                </p:nvSpPr>
                <p:spPr>
                  <a:xfrm flipV="1">
                    <a:off x="6249726" y="4537415"/>
                    <a:ext cx="4110826" cy="773265"/>
                  </a:xfrm>
                  <a:custGeom>
                    <a:avLst/>
                    <a:gdLst>
                      <a:gd name="connsiteX0" fmla="*/ 0 w 4110826"/>
                      <a:gd name="connsiteY0" fmla="*/ 646044 h 1292087"/>
                      <a:gd name="connsiteX1" fmla="*/ 2055413 w 4110826"/>
                      <a:gd name="connsiteY1" fmla="*/ 0 h 1292087"/>
                      <a:gd name="connsiteX2" fmla="*/ 4110826 w 4110826"/>
                      <a:gd name="connsiteY2" fmla="*/ 646044 h 1292087"/>
                      <a:gd name="connsiteX3" fmla="*/ 3787804 w 4110826"/>
                      <a:gd name="connsiteY3" fmla="*/ 646044 h 1292087"/>
                      <a:gd name="connsiteX4" fmla="*/ 2055413 w 4110826"/>
                      <a:gd name="connsiteY4" fmla="*/ 323022 h 1292087"/>
                      <a:gd name="connsiteX5" fmla="*/ 323022 w 4110826"/>
                      <a:gd name="connsiteY5" fmla="*/ 646044 h 1292087"/>
                      <a:gd name="connsiteX6" fmla="*/ 0 w 4110826"/>
                      <a:gd name="connsiteY6" fmla="*/ 646044 h 1292087"/>
                      <a:gd name="connsiteX0" fmla="*/ 0 w 4110826"/>
                      <a:gd name="connsiteY0" fmla="*/ 646044 h 646044"/>
                      <a:gd name="connsiteX1" fmla="*/ 2055413 w 4110826"/>
                      <a:gd name="connsiteY1" fmla="*/ 0 h 646044"/>
                      <a:gd name="connsiteX2" fmla="*/ 4110826 w 4110826"/>
                      <a:gd name="connsiteY2" fmla="*/ 646044 h 646044"/>
                      <a:gd name="connsiteX3" fmla="*/ 3787804 w 4110826"/>
                      <a:gd name="connsiteY3" fmla="*/ 646044 h 646044"/>
                      <a:gd name="connsiteX4" fmla="*/ 2055413 w 4110826"/>
                      <a:gd name="connsiteY4" fmla="*/ 323022 h 646044"/>
                      <a:gd name="connsiteX5" fmla="*/ 323022 w 4110826"/>
                      <a:gd name="connsiteY5" fmla="*/ 646044 h 646044"/>
                      <a:gd name="connsiteX6" fmla="*/ 0 w 4110826"/>
                      <a:gd name="connsiteY6" fmla="*/ 646044 h 646044"/>
                      <a:gd name="connsiteX0" fmla="*/ 0 w 4110826"/>
                      <a:gd name="connsiteY0" fmla="*/ 773265 h 773265"/>
                      <a:gd name="connsiteX1" fmla="*/ 2063364 w 4110826"/>
                      <a:gd name="connsiteY1" fmla="*/ 0 h 773265"/>
                      <a:gd name="connsiteX2" fmla="*/ 4110826 w 4110826"/>
                      <a:gd name="connsiteY2" fmla="*/ 773265 h 773265"/>
                      <a:gd name="connsiteX3" fmla="*/ 3787804 w 4110826"/>
                      <a:gd name="connsiteY3" fmla="*/ 773265 h 773265"/>
                      <a:gd name="connsiteX4" fmla="*/ 2055413 w 4110826"/>
                      <a:gd name="connsiteY4" fmla="*/ 450243 h 773265"/>
                      <a:gd name="connsiteX5" fmla="*/ 323022 w 4110826"/>
                      <a:gd name="connsiteY5" fmla="*/ 773265 h 773265"/>
                      <a:gd name="connsiteX6" fmla="*/ 0 w 4110826"/>
                      <a:gd name="connsiteY6" fmla="*/ 773265 h 773265"/>
                      <a:gd name="connsiteX0" fmla="*/ 0 w 4110826"/>
                      <a:gd name="connsiteY0" fmla="*/ 773265 h 773265"/>
                      <a:gd name="connsiteX1" fmla="*/ 2063364 w 4110826"/>
                      <a:gd name="connsiteY1" fmla="*/ 0 h 773265"/>
                      <a:gd name="connsiteX2" fmla="*/ 4110826 w 4110826"/>
                      <a:gd name="connsiteY2" fmla="*/ 773265 h 773265"/>
                      <a:gd name="connsiteX3" fmla="*/ 3787804 w 4110826"/>
                      <a:gd name="connsiteY3" fmla="*/ 773265 h 773265"/>
                      <a:gd name="connsiteX4" fmla="*/ 2103121 w 4110826"/>
                      <a:gd name="connsiteY4" fmla="*/ 307119 h 773265"/>
                      <a:gd name="connsiteX5" fmla="*/ 323022 w 4110826"/>
                      <a:gd name="connsiteY5" fmla="*/ 773265 h 773265"/>
                      <a:gd name="connsiteX6" fmla="*/ 0 w 4110826"/>
                      <a:gd name="connsiteY6" fmla="*/ 773265 h 773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10826" h="773265">
                        <a:moveTo>
                          <a:pt x="0" y="773265"/>
                        </a:moveTo>
                        <a:cubicBezTo>
                          <a:pt x="0" y="416465"/>
                          <a:pt x="928191" y="0"/>
                          <a:pt x="2063364" y="0"/>
                        </a:cubicBezTo>
                        <a:cubicBezTo>
                          <a:pt x="3198537" y="0"/>
                          <a:pt x="4110826" y="416465"/>
                          <a:pt x="4110826" y="773265"/>
                        </a:cubicBezTo>
                        <a:lnTo>
                          <a:pt x="3787804" y="773265"/>
                        </a:lnTo>
                        <a:cubicBezTo>
                          <a:pt x="3787804" y="594865"/>
                          <a:pt x="3059894" y="307119"/>
                          <a:pt x="2103121" y="307119"/>
                        </a:cubicBezTo>
                        <a:cubicBezTo>
                          <a:pt x="1146348" y="307119"/>
                          <a:pt x="323022" y="594865"/>
                          <a:pt x="323022" y="773265"/>
                        </a:cubicBezTo>
                        <a:lnTo>
                          <a:pt x="0" y="77326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60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699" b="1" kern="0" dirty="0">
                      <a:solidFill>
                        <a:srgbClr val="002060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  <p:grpSp>
              <p:nvGrpSpPr>
                <p:cNvPr id="843" name="Group 842"/>
                <p:cNvGrpSpPr/>
                <p:nvPr/>
              </p:nvGrpSpPr>
              <p:grpSpPr>
                <a:xfrm>
                  <a:off x="2043075" y="2478468"/>
                  <a:ext cx="3782079" cy="516473"/>
                  <a:chOff x="1448289" y="4936465"/>
                  <a:chExt cx="4180449" cy="516473"/>
                </a:xfrm>
              </p:grpSpPr>
              <p:sp>
                <p:nvSpPr>
                  <p:cNvPr id="847" name="Block Arc 4"/>
                  <p:cNvSpPr/>
                  <p:nvPr/>
                </p:nvSpPr>
                <p:spPr>
                  <a:xfrm rot="20668732">
                    <a:off x="1448289" y="4936465"/>
                    <a:ext cx="4110826" cy="237423"/>
                  </a:xfrm>
                  <a:custGeom>
                    <a:avLst/>
                    <a:gdLst>
                      <a:gd name="connsiteX0" fmla="*/ 0 w 4110825"/>
                      <a:gd name="connsiteY0" fmla="*/ 624178 h 1248355"/>
                      <a:gd name="connsiteX1" fmla="*/ 2055413 w 4110825"/>
                      <a:gd name="connsiteY1" fmla="*/ 0 h 1248355"/>
                      <a:gd name="connsiteX2" fmla="*/ 4110826 w 4110825"/>
                      <a:gd name="connsiteY2" fmla="*/ 624178 h 1248355"/>
                      <a:gd name="connsiteX3" fmla="*/ 3798736 w 4110825"/>
                      <a:gd name="connsiteY3" fmla="*/ 624178 h 1248355"/>
                      <a:gd name="connsiteX4" fmla="*/ 2055412 w 4110825"/>
                      <a:gd name="connsiteY4" fmla="*/ 312089 h 1248355"/>
                      <a:gd name="connsiteX5" fmla="*/ 312088 w 4110825"/>
                      <a:gd name="connsiteY5" fmla="*/ 624178 h 1248355"/>
                      <a:gd name="connsiteX6" fmla="*/ 0 w 4110825"/>
                      <a:gd name="connsiteY6" fmla="*/ 624178 h 1248355"/>
                      <a:gd name="connsiteX0" fmla="*/ 0 w 4110826"/>
                      <a:gd name="connsiteY0" fmla="*/ 624178 h 624178"/>
                      <a:gd name="connsiteX1" fmla="*/ 2055413 w 4110826"/>
                      <a:gd name="connsiteY1" fmla="*/ 0 h 624178"/>
                      <a:gd name="connsiteX2" fmla="*/ 4110826 w 4110826"/>
                      <a:gd name="connsiteY2" fmla="*/ 624178 h 624178"/>
                      <a:gd name="connsiteX3" fmla="*/ 3798736 w 4110826"/>
                      <a:gd name="connsiteY3" fmla="*/ 624178 h 624178"/>
                      <a:gd name="connsiteX4" fmla="*/ 2063364 w 4110826"/>
                      <a:gd name="connsiteY4" fmla="*/ 137161 h 624178"/>
                      <a:gd name="connsiteX5" fmla="*/ 312088 w 4110826"/>
                      <a:gd name="connsiteY5" fmla="*/ 624178 h 624178"/>
                      <a:gd name="connsiteX6" fmla="*/ 0 w 4110826"/>
                      <a:gd name="connsiteY6" fmla="*/ 624178 h 624178"/>
                      <a:gd name="connsiteX0" fmla="*/ 0 w 4110826"/>
                      <a:gd name="connsiteY0" fmla="*/ 624178 h 624178"/>
                      <a:gd name="connsiteX1" fmla="*/ 2055413 w 4110826"/>
                      <a:gd name="connsiteY1" fmla="*/ 0 h 624178"/>
                      <a:gd name="connsiteX2" fmla="*/ 4110826 w 4110826"/>
                      <a:gd name="connsiteY2" fmla="*/ 624178 h 624178"/>
                      <a:gd name="connsiteX3" fmla="*/ 3798736 w 4110826"/>
                      <a:gd name="connsiteY3" fmla="*/ 624178 h 624178"/>
                      <a:gd name="connsiteX4" fmla="*/ 2055413 w 4110826"/>
                      <a:gd name="connsiteY4" fmla="*/ 65600 h 624178"/>
                      <a:gd name="connsiteX5" fmla="*/ 312088 w 4110826"/>
                      <a:gd name="connsiteY5" fmla="*/ 624178 h 624178"/>
                      <a:gd name="connsiteX6" fmla="*/ 0 w 4110826"/>
                      <a:gd name="connsiteY6" fmla="*/ 624178 h 6241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10826" h="624178">
                        <a:moveTo>
                          <a:pt x="0" y="624178"/>
                        </a:moveTo>
                        <a:cubicBezTo>
                          <a:pt x="0" y="279454"/>
                          <a:pt x="920240" y="0"/>
                          <a:pt x="2055413" y="0"/>
                        </a:cubicBezTo>
                        <a:cubicBezTo>
                          <a:pt x="3190586" y="0"/>
                          <a:pt x="4110826" y="279454"/>
                          <a:pt x="4110826" y="624178"/>
                        </a:cubicBezTo>
                        <a:lnTo>
                          <a:pt x="3798736" y="624178"/>
                        </a:lnTo>
                        <a:cubicBezTo>
                          <a:pt x="3798736" y="451816"/>
                          <a:pt x="3018224" y="65600"/>
                          <a:pt x="2055413" y="65600"/>
                        </a:cubicBezTo>
                        <a:cubicBezTo>
                          <a:pt x="1092602" y="65600"/>
                          <a:pt x="312088" y="451816"/>
                          <a:pt x="312088" y="624178"/>
                        </a:cubicBezTo>
                        <a:lnTo>
                          <a:pt x="0" y="624178"/>
                        </a:lnTo>
                        <a:close/>
                      </a:path>
                    </a:pathLst>
                  </a:custGeom>
                  <a:gradFill>
                    <a:gsLst>
                      <a:gs pos="40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56000">
                        <a:srgbClr val="D3DFEE">
                          <a:alpha val="25000"/>
                        </a:srgbClr>
                      </a:gs>
                      <a:gs pos="68000">
                        <a:schemeClr val="accent1">
                          <a:lumMod val="45000"/>
                          <a:lumOff val="55000"/>
                          <a:alpha val="34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  <a:alpha val="76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699" b="1" kern="0" dirty="0">
                      <a:solidFill>
                        <a:srgbClr val="002060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48" name="Block Arc 5"/>
                  <p:cNvSpPr/>
                  <p:nvPr/>
                </p:nvSpPr>
                <p:spPr>
                  <a:xfrm rot="20668732" flipV="1">
                    <a:off x="1517912" y="5158806"/>
                    <a:ext cx="4110826" cy="294132"/>
                  </a:xfrm>
                  <a:custGeom>
                    <a:avLst/>
                    <a:gdLst>
                      <a:gd name="connsiteX0" fmla="*/ 0 w 4110826"/>
                      <a:gd name="connsiteY0" fmla="*/ 646044 h 1292087"/>
                      <a:gd name="connsiteX1" fmla="*/ 2055413 w 4110826"/>
                      <a:gd name="connsiteY1" fmla="*/ 0 h 1292087"/>
                      <a:gd name="connsiteX2" fmla="*/ 4110826 w 4110826"/>
                      <a:gd name="connsiteY2" fmla="*/ 646044 h 1292087"/>
                      <a:gd name="connsiteX3" fmla="*/ 3787804 w 4110826"/>
                      <a:gd name="connsiteY3" fmla="*/ 646044 h 1292087"/>
                      <a:gd name="connsiteX4" fmla="*/ 2055413 w 4110826"/>
                      <a:gd name="connsiteY4" fmla="*/ 323022 h 1292087"/>
                      <a:gd name="connsiteX5" fmla="*/ 323022 w 4110826"/>
                      <a:gd name="connsiteY5" fmla="*/ 646044 h 1292087"/>
                      <a:gd name="connsiteX6" fmla="*/ 0 w 4110826"/>
                      <a:gd name="connsiteY6" fmla="*/ 646044 h 1292087"/>
                      <a:gd name="connsiteX0" fmla="*/ 0 w 4110826"/>
                      <a:gd name="connsiteY0" fmla="*/ 646044 h 646044"/>
                      <a:gd name="connsiteX1" fmla="*/ 2055413 w 4110826"/>
                      <a:gd name="connsiteY1" fmla="*/ 0 h 646044"/>
                      <a:gd name="connsiteX2" fmla="*/ 4110826 w 4110826"/>
                      <a:gd name="connsiteY2" fmla="*/ 646044 h 646044"/>
                      <a:gd name="connsiteX3" fmla="*/ 3787804 w 4110826"/>
                      <a:gd name="connsiteY3" fmla="*/ 646044 h 646044"/>
                      <a:gd name="connsiteX4" fmla="*/ 2055413 w 4110826"/>
                      <a:gd name="connsiteY4" fmla="*/ 323022 h 646044"/>
                      <a:gd name="connsiteX5" fmla="*/ 323022 w 4110826"/>
                      <a:gd name="connsiteY5" fmla="*/ 646044 h 646044"/>
                      <a:gd name="connsiteX6" fmla="*/ 0 w 4110826"/>
                      <a:gd name="connsiteY6" fmla="*/ 646044 h 646044"/>
                      <a:gd name="connsiteX0" fmla="*/ 0 w 4110826"/>
                      <a:gd name="connsiteY0" fmla="*/ 773265 h 773265"/>
                      <a:gd name="connsiteX1" fmla="*/ 2063364 w 4110826"/>
                      <a:gd name="connsiteY1" fmla="*/ 0 h 773265"/>
                      <a:gd name="connsiteX2" fmla="*/ 4110826 w 4110826"/>
                      <a:gd name="connsiteY2" fmla="*/ 773265 h 773265"/>
                      <a:gd name="connsiteX3" fmla="*/ 3787804 w 4110826"/>
                      <a:gd name="connsiteY3" fmla="*/ 773265 h 773265"/>
                      <a:gd name="connsiteX4" fmla="*/ 2055413 w 4110826"/>
                      <a:gd name="connsiteY4" fmla="*/ 450243 h 773265"/>
                      <a:gd name="connsiteX5" fmla="*/ 323022 w 4110826"/>
                      <a:gd name="connsiteY5" fmla="*/ 773265 h 773265"/>
                      <a:gd name="connsiteX6" fmla="*/ 0 w 4110826"/>
                      <a:gd name="connsiteY6" fmla="*/ 773265 h 773265"/>
                      <a:gd name="connsiteX0" fmla="*/ 0 w 4110826"/>
                      <a:gd name="connsiteY0" fmla="*/ 773265 h 773265"/>
                      <a:gd name="connsiteX1" fmla="*/ 2063364 w 4110826"/>
                      <a:gd name="connsiteY1" fmla="*/ 0 h 773265"/>
                      <a:gd name="connsiteX2" fmla="*/ 4110826 w 4110826"/>
                      <a:gd name="connsiteY2" fmla="*/ 773265 h 773265"/>
                      <a:gd name="connsiteX3" fmla="*/ 3787804 w 4110826"/>
                      <a:gd name="connsiteY3" fmla="*/ 773265 h 773265"/>
                      <a:gd name="connsiteX4" fmla="*/ 2103121 w 4110826"/>
                      <a:gd name="connsiteY4" fmla="*/ 307119 h 773265"/>
                      <a:gd name="connsiteX5" fmla="*/ 323022 w 4110826"/>
                      <a:gd name="connsiteY5" fmla="*/ 773265 h 773265"/>
                      <a:gd name="connsiteX6" fmla="*/ 0 w 4110826"/>
                      <a:gd name="connsiteY6" fmla="*/ 773265 h 773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10826" h="773265">
                        <a:moveTo>
                          <a:pt x="0" y="773265"/>
                        </a:moveTo>
                        <a:cubicBezTo>
                          <a:pt x="0" y="416465"/>
                          <a:pt x="928191" y="0"/>
                          <a:pt x="2063364" y="0"/>
                        </a:cubicBezTo>
                        <a:cubicBezTo>
                          <a:pt x="3198537" y="0"/>
                          <a:pt x="4110826" y="416465"/>
                          <a:pt x="4110826" y="773265"/>
                        </a:cubicBezTo>
                        <a:lnTo>
                          <a:pt x="3787804" y="773265"/>
                        </a:lnTo>
                        <a:cubicBezTo>
                          <a:pt x="3787804" y="594865"/>
                          <a:pt x="3059894" y="307119"/>
                          <a:pt x="2103121" y="307119"/>
                        </a:cubicBezTo>
                        <a:cubicBezTo>
                          <a:pt x="1146348" y="307119"/>
                          <a:pt x="323022" y="594865"/>
                          <a:pt x="323022" y="773265"/>
                        </a:cubicBezTo>
                        <a:lnTo>
                          <a:pt x="0" y="77326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60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699" b="1" kern="0" dirty="0">
                      <a:solidFill>
                        <a:srgbClr val="002060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  <p:grpSp>
              <p:nvGrpSpPr>
                <p:cNvPr id="844" name="Group 843"/>
                <p:cNvGrpSpPr/>
                <p:nvPr/>
              </p:nvGrpSpPr>
              <p:grpSpPr>
                <a:xfrm flipH="1">
                  <a:off x="2043075" y="2478468"/>
                  <a:ext cx="3782079" cy="516473"/>
                  <a:chOff x="1448289" y="4936465"/>
                  <a:chExt cx="4180449" cy="516473"/>
                </a:xfrm>
              </p:grpSpPr>
              <p:sp>
                <p:nvSpPr>
                  <p:cNvPr id="845" name="Block Arc 4"/>
                  <p:cNvSpPr/>
                  <p:nvPr/>
                </p:nvSpPr>
                <p:spPr>
                  <a:xfrm rot="20668732">
                    <a:off x="1448289" y="4936465"/>
                    <a:ext cx="4110826" cy="237423"/>
                  </a:xfrm>
                  <a:custGeom>
                    <a:avLst/>
                    <a:gdLst>
                      <a:gd name="connsiteX0" fmla="*/ 0 w 4110825"/>
                      <a:gd name="connsiteY0" fmla="*/ 624178 h 1248355"/>
                      <a:gd name="connsiteX1" fmla="*/ 2055413 w 4110825"/>
                      <a:gd name="connsiteY1" fmla="*/ 0 h 1248355"/>
                      <a:gd name="connsiteX2" fmla="*/ 4110826 w 4110825"/>
                      <a:gd name="connsiteY2" fmla="*/ 624178 h 1248355"/>
                      <a:gd name="connsiteX3" fmla="*/ 3798736 w 4110825"/>
                      <a:gd name="connsiteY3" fmla="*/ 624178 h 1248355"/>
                      <a:gd name="connsiteX4" fmla="*/ 2055412 w 4110825"/>
                      <a:gd name="connsiteY4" fmla="*/ 312089 h 1248355"/>
                      <a:gd name="connsiteX5" fmla="*/ 312088 w 4110825"/>
                      <a:gd name="connsiteY5" fmla="*/ 624178 h 1248355"/>
                      <a:gd name="connsiteX6" fmla="*/ 0 w 4110825"/>
                      <a:gd name="connsiteY6" fmla="*/ 624178 h 1248355"/>
                      <a:gd name="connsiteX0" fmla="*/ 0 w 4110826"/>
                      <a:gd name="connsiteY0" fmla="*/ 624178 h 624178"/>
                      <a:gd name="connsiteX1" fmla="*/ 2055413 w 4110826"/>
                      <a:gd name="connsiteY1" fmla="*/ 0 h 624178"/>
                      <a:gd name="connsiteX2" fmla="*/ 4110826 w 4110826"/>
                      <a:gd name="connsiteY2" fmla="*/ 624178 h 624178"/>
                      <a:gd name="connsiteX3" fmla="*/ 3798736 w 4110826"/>
                      <a:gd name="connsiteY3" fmla="*/ 624178 h 624178"/>
                      <a:gd name="connsiteX4" fmla="*/ 2063364 w 4110826"/>
                      <a:gd name="connsiteY4" fmla="*/ 137161 h 624178"/>
                      <a:gd name="connsiteX5" fmla="*/ 312088 w 4110826"/>
                      <a:gd name="connsiteY5" fmla="*/ 624178 h 624178"/>
                      <a:gd name="connsiteX6" fmla="*/ 0 w 4110826"/>
                      <a:gd name="connsiteY6" fmla="*/ 624178 h 624178"/>
                      <a:gd name="connsiteX0" fmla="*/ 0 w 4110826"/>
                      <a:gd name="connsiteY0" fmla="*/ 624178 h 624178"/>
                      <a:gd name="connsiteX1" fmla="*/ 2055413 w 4110826"/>
                      <a:gd name="connsiteY1" fmla="*/ 0 h 624178"/>
                      <a:gd name="connsiteX2" fmla="*/ 4110826 w 4110826"/>
                      <a:gd name="connsiteY2" fmla="*/ 624178 h 624178"/>
                      <a:gd name="connsiteX3" fmla="*/ 3798736 w 4110826"/>
                      <a:gd name="connsiteY3" fmla="*/ 624178 h 624178"/>
                      <a:gd name="connsiteX4" fmla="*/ 2055413 w 4110826"/>
                      <a:gd name="connsiteY4" fmla="*/ 65600 h 624178"/>
                      <a:gd name="connsiteX5" fmla="*/ 312088 w 4110826"/>
                      <a:gd name="connsiteY5" fmla="*/ 624178 h 624178"/>
                      <a:gd name="connsiteX6" fmla="*/ 0 w 4110826"/>
                      <a:gd name="connsiteY6" fmla="*/ 624178 h 6241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10826" h="624178">
                        <a:moveTo>
                          <a:pt x="0" y="624178"/>
                        </a:moveTo>
                        <a:cubicBezTo>
                          <a:pt x="0" y="279454"/>
                          <a:pt x="920240" y="0"/>
                          <a:pt x="2055413" y="0"/>
                        </a:cubicBezTo>
                        <a:cubicBezTo>
                          <a:pt x="3190586" y="0"/>
                          <a:pt x="4110826" y="279454"/>
                          <a:pt x="4110826" y="624178"/>
                        </a:cubicBezTo>
                        <a:lnTo>
                          <a:pt x="3798736" y="624178"/>
                        </a:lnTo>
                        <a:cubicBezTo>
                          <a:pt x="3798736" y="451816"/>
                          <a:pt x="3018224" y="65600"/>
                          <a:pt x="2055413" y="65600"/>
                        </a:cubicBezTo>
                        <a:cubicBezTo>
                          <a:pt x="1092602" y="65600"/>
                          <a:pt x="312088" y="451816"/>
                          <a:pt x="312088" y="624178"/>
                        </a:cubicBezTo>
                        <a:lnTo>
                          <a:pt x="0" y="624178"/>
                        </a:lnTo>
                        <a:close/>
                      </a:path>
                    </a:pathLst>
                  </a:custGeom>
                  <a:gradFill>
                    <a:gsLst>
                      <a:gs pos="40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56000">
                        <a:srgbClr val="D3DFEE">
                          <a:alpha val="25000"/>
                        </a:srgbClr>
                      </a:gs>
                      <a:gs pos="68000">
                        <a:schemeClr val="accent1">
                          <a:lumMod val="45000"/>
                          <a:lumOff val="55000"/>
                          <a:alpha val="34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  <a:alpha val="76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699" b="1" kern="0" dirty="0">
                      <a:solidFill>
                        <a:srgbClr val="002060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46" name="Block Arc 5"/>
                  <p:cNvSpPr/>
                  <p:nvPr/>
                </p:nvSpPr>
                <p:spPr>
                  <a:xfrm rot="20668732" flipV="1">
                    <a:off x="1517912" y="5158806"/>
                    <a:ext cx="4110826" cy="294132"/>
                  </a:xfrm>
                  <a:custGeom>
                    <a:avLst/>
                    <a:gdLst>
                      <a:gd name="connsiteX0" fmla="*/ 0 w 4110826"/>
                      <a:gd name="connsiteY0" fmla="*/ 646044 h 1292087"/>
                      <a:gd name="connsiteX1" fmla="*/ 2055413 w 4110826"/>
                      <a:gd name="connsiteY1" fmla="*/ 0 h 1292087"/>
                      <a:gd name="connsiteX2" fmla="*/ 4110826 w 4110826"/>
                      <a:gd name="connsiteY2" fmla="*/ 646044 h 1292087"/>
                      <a:gd name="connsiteX3" fmla="*/ 3787804 w 4110826"/>
                      <a:gd name="connsiteY3" fmla="*/ 646044 h 1292087"/>
                      <a:gd name="connsiteX4" fmla="*/ 2055413 w 4110826"/>
                      <a:gd name="connsiteY4" fmla="*/ 323022 h 1292087"/>
                      <a:gd name="connsiteX5" fmla="*/ 323022 w 4110826"/>
                      <a:gd name="connsiteY5" fmla="*/ 646044 h 1292087"/>
                      <a:gd name="connsiteX6" fmla="*/ 0 w 4110826"/>
                      <a:gd name="connsiteY6" fmla="*/ 646044 h 1292087"/>
                      <a:gd name="connsiteX0" fmla="*/ 0 w 4110826"/>
                      <a:gd name="connsiteY0" fmla="*/ 646044 h 646044"/>
                      <a:gd name="connsiteX1" fmla="*/ 2055413 w 4110826"/>
                      <a:gd name="connsiteY1" fmla="*/ 0 h 646044"/>
                      <a:gd name="connsiteX2" fmla="*/ 4110826 w 4110826"/>
                      <a:gd name="connsiteY2" fmla="*/ 646044 h 646044"/>
                      <a:gd name="connsiteX3" fmla="*/ 3787804 w 4110826"/>
                      <a:gd name="connsiteY3" fmla="*/ 646044 h 646044"/>
                      <a:gd name="connsiteX4" fmla="*/ 2055413 w 4110826"/>
                      <a:gd name="connsiteY4" fmla="*/ 323022 h 646044"/>
                      <a:gd name="connsiteX5" fmla="*/ 323022 w 4110826"/>
                      <a:gd name="connsiteY5" fmla="*/ 646044 h 646044"/>
                      <a:gd name="connsiteX6" fmla="*/ 0 w 4110826"/>
                      <a:gd name="connsiteY6" fmla="*/ 646044 h 646044"/>
                      <a:gd name="connsiteX0" fmla="*/ 0 w 4110826"/>
                      <a:gd name="connsiteY0" fmla="*/ 773265 h 773265"/>
                      <a:gd name="connsiteX1" fmla="*/ 2063364 w 4110826"/>
                      <a:gd name="connsiteY1" fmla="*/ 0 h 773265"/>
                      <a:gd name="connsiteX2" fmla="*/ 4110826 w 4110826"/>
                      <a:gd name="connsiteY2" fmla="*/ 773265 h 773265"/>
                      <a:gd name="connsiteX3" fmla="*/ 3787804 w 4110826"/>
                      <a:gd name="connsiteY3" fmla="*/ 773265 h 773265"/>
                      <a:gd name="connsiteX4" fmla="*/ 2055413 w 4110826"/>
                      <a:gd name="connsiteY4" fmla="*/ 450243 h 773265"/>
                      <a:gd name="connsiteX5" fmla="*/ 323022 w 4110826"/>
                      <a:gd name="connsiteY5" fmla="*/ 773265 h 773265"/>
                      <a:gd name="connsiteX6" fmla="*/ 0 w 4110826"/>
                      <a:gd name="connsiteY6" fmla="*/ 773265 h 773265"/>
                      <a:gd name="connsiteX0" fmla="*/ 0 w 4110826"/>
                      <a:gd name="connsiteY0" fmla="*/ 773265 h 773265"/>
                      <a:gd name="connsiteX1" fmla="*/ 2063364 w 4110826"/>
                      <a:gd name="connsiteY1" fmla="*/ 0 h 773265"/>
                      <a:gd name="connsiteX2" fmla="*/ 4110826 w 4110826"/>
                      <a:gd name="connsiteY2" fmla="*/ 773265 h 773265"/>
                      <a:gd name="connsiteX3" fmla="*/ 3787804 w 4110826"/>
                      <a:gd name="connsiteY3" fmla="*/ 773265 h 773265"/>
                      <a:gd name="connsiteX4" fmla="*/ 2103121 w 4110826"/>
                      <a:gd name="connsiteY4" fmla="*/ 307119 h 773265"/>
                      <a:gd name="connsiteX5" fmla="*/ 323022 w 4110826"/>
                      <a:gd name="connsiteY5" fmla="*/ 773265 h 773265"/>
                      <a:gd name="connsiteX6" fmla="*/ 0 w 4110826"/>
                      <a:gd name="connsiteY6" fmla="*/ 773265 h 773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10826" h="773265">
                        <a:moveTo>
                          <a:pt x="0" y="773265"/>
                        </a:moveTo>
                        <a:cubicBezTo>
                          <a:pt x="0" y="416465"/>
                          <a:pt x="928191" y="0"/>
                          <a:pt x="2063364" y="0"/>
                        </a:cubicBezTo>
                        <a:cubicBezTo>
                          <a:pt x="3198537" y="0"/>
                          <a:pt x="4110826" y="416465"/>
                          <a:pt x="4110826" y="773265"/>
                        </a:cubicBezTo>
                        <a:lnTo>
                          <a:pt x="3787804" y="773265"/>
                        </a:lnTo>
                        <a:cubicBezTo>
                          <a:pt x="3787804" y="594865"/>
                          <a:pt x="3059894" y="307119"/>
                          <a:pt x="2103121" y="307119"/>
                        </a:cubicBezTo>
                        <a:cubicBezTo>
                          <a:pt x="1146348" y="307119"/>
                          <a:pt x="323022" y="594865"/>
                          <a:pt x="323022" y="773265"/>
                        </a:cubicBezTo>
                        <a:lnTo>
                          <a:pt x="0" y="77326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60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699" b="1" kern="0" dirty="0">
                      <a:solidFill>
                        <a:srgbClr val="002060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</p:grpSp>
          <p:sp>
            <p:nvSpPr>
              <p:cNvPr id="841" name="TextBox 840"/>
              <p:cNvSpPr txBox="1"/>
              <p:nvPr/>
            </p:nvSpPr>
            <p:spPr>
              <a:xfrm>
                <a:off x="3111427" y="635626"/>
                <a:ext cx="1141812" cy="560911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/>
                </a:prstTxWarp>
                <a:spAutoFit/>
              </a:bodyPr>
              <a:lstStyle/>
              <a:p>
                <a:pPr algn="ctr" defTabSz="913486">
                  <a:defRPr/>
                </a:pPr>
                <a:r>
                  <a:rPr lang="en-US" sz="799" b="1" kern="0" dirty="0">
                    <a:ln w="3175">
                      <a:noFill/>
                    </a:ln>
                    <a:solidFill>
                      <a:srgbClr val="002060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rPr>
                  <a:t>Internet</a:t>
                </a:r>
              </a:p>
            </p:txBody>
          </p:sp>
        </p:grpSp>
        <p:sp>
          <p:nvSpPr>
            <p:cNvPr id="60" name="Rectangle 59"/>
            <p:cNvSpPr/>
            <p:nvPr/>
          </p:nvSpPr>
          <p:spPr>
            <a:xfrm>
              <a:off x="4585112" y="2081571"/>
              <a:ext cx="1124665" cy="151647"/>
            </a:xfrm>
            <a:prstGeom prst="rect">
              <a:avLst/>
            </a:prstGeom>
            <a:no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 anchorCtr="1"/>
            <a:lstStyle/>
            <a:p>
              <a:pPr defTabSz="913486">
                <a:defRPr/>
              </a:pPr>
              <a:r>
                <a:rPr lang="en-US" sz="899" kern="0" dirty="0">
                  <a:solidFill>
                    <a:sysClr val="windowText" lastClr="00000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Professional Building </a:t>
              </a:r>
            </a:p>
          </p:txBody>
        </p:sp>
        <p:sp>
          <p:nvSpPr>
            <p:cNvPr id="61" name="Rectangle 60"/>
            <p:cNvSpPr/>
            <p:nvPr/>
          </p:nvSpPr>
          <p:spPr>
            <a:xfrm flipH="1">
              <a:off x="3692762" y="1945250"/>
              <a:ext cx="961226" cy="413585"/>
            </a:xfrm>
            <a:prstGeom prst="rect">
              <a:avLst/>
            </a:prstGeom>
            <a:no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 anchorCtr="1"/>
            <a:lstStyle/>
            <a:p>
              <a:pPr defTabSz="913486">
                <a:defRPr/>
              </a:pPr>
              <a:r>
                <a:rPr lang="en-US" sz="899" kern="0" dirty="0">
                  <a:solidFill>
                    <a:sysClr val="windowText" lastClr="00000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Multi-Dwelling</a:t>
              </a:r>
            </a:p>
          </p:txBody>
        </p:sp>
        <p:grpSp>
          <p:nvGrpSpPr>
            <p:cNvPr id="62" name="Group 61"/>
            <p:cNvGrpSpPr/>
            <p:nvPr/>
          </p:nvGrpSpPr>
          <p:grpSpPr>
            <a:xfrm>
              <a:off x="7046310" y="2082107"/>
              <a:ext cx="496622" cy="684756"/>
              <a:chOff x="6766287" y="6510169"/>
              <a:chExt cx="304440" cy="332272"/>
            </a:xfrm>
          </p:grpSpPr>
          <p:grpSp>
            <p:nvGrpSpPr>
              <p:cNvPr id="797" name="Group 796"/>
              <p:cNvGrpSpPr/>
              <p:nvPr/>
            </p:nvGrpSpPr>
            <p:grpSpPr>
              <a:xfrm flipH="1">
                <a:off x="6766287" y="6510169"/>
                <a:ext cx="304440" cy="45719"/>
                <a:chOff x="6289862" y="4750080"/>
                <a:chExt cx="1079630" cy="63117"/>
              </a:xfrm>
            </p:grpSpPr>
            <p:sp>
              <p:nvSpPr>
                <p:cNvPr id="836" name="Trapezoid 835"/>
                <p:cNvSpPr/>
                <p:nvPr/>
              </p:nvSpPr>
              <p:spPr>
                <a:xfrm>
                  <a:off x="6291193" y="4750080"/>
                  <a:ext cx="1078299" cy="58543"/>
                </a:xfrm>
                <a:prstGeom prst="trapezoid">
                  <a:avLst>
                    <a:gd name="adj" fmla="val 311608"/>
                  </a:avLst>
                </a:prstGeom>
                <a:pattFill prst="narHorz">
                  <a:fgClr>
                    <a:schemeClr val="accent6">
                      <a:lumMod val="50000"/>
                    </a:schemeClr>
                  </a:fgClr>
                  <a:bgClr>
                    <a:schemeClr val="accent6">
                      <a:lumMod val="60000"/>
                      <a:lumOff val="40000"/>
                    </a:schemeClr>
                  </a:bgClr>
                </a:patt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99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cxnSp>
              <p:nvCxnSpPr>
                <p:cNvPr id="837" name="Straight Connector 836"/>
                <p:cNvCxnSpPr/>
                <p:nvPr/>
              </p:nvCxnSpPr>
              <p:spPr>
                <a:xfrm>
                  <a:off x="6289862" y="4813197"/>
                  <a:ext cx="1079630" cy="0"/>
                </a:xfrm>
                <a:prstGeom prst="line">
                  <a:avLst/>
                </a:prstGeom>
                <a:ln w="6350">
                  <a:solidFill>
                    <a:srgbClr val="87460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98" name="Rectangle 797"/>
              <p:cNvSpPr/>
              <p:nvPr/>
            </p:nvSpPr>
            <p:spPr>
              <a:xfrm flipH="1">
                <a:off x="6786601" y="6653331"/>
                <a:ext cx="263811" cy="189110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099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grpSp>
            <p:nvGrpSpPr>
              <p:cNvPr id="799" name="Group 798"/>
              <p:cNvGrpSpPr/>
              <p:nvPr/>
            </p:nvGrpSpPr>
            <p:grpSpPr>
              <a:xfrm flipH="1">
                <a:off x="6891056" y="6682626"/>
                <a:ext cx="54903" cy="42558"/>
                <a:chOff x="3117852" y="3657600"/>
                <a:chExt cx="160014" cy="103503"/>
              </a:xfrm>
            </p:grpSpPr>
            <p:grpSp>
              <p:nvGrpSpPr>
                <p:cNvPr id="830" name="Group 829"/>
                <p:cNvGrpSpPr/>
                <p:nvPr/>
              </p:nvGrpSpPr>
              <p:grpSpPr>
                <a:xfrm>
                  <a:off x="3117852" y="3657600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834" name="Rectangle 833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3486">
                      <a:defRPr/>
                    </a:pPr>
                    <a:endParaRPr lang="en-US" sz="1199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35" name="Rectangle 834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3486">
                      <a:defRPr/>
                    </a:pPr>
                    <a:endParaRPr lang="en-US" sz="1199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  <p:grpSp>
              <p:nvGrpSpPr>
                <p:cNvPr id="831" name="Group 830"/>
                <p:cNvGrpSpPr/>
                <p:nvPr/>
              </p:nvGrpSpPr>
              <p:grpSpPr>
                <a:xfrm>
                  <a:off x="3117852" y="3715384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832" name="Rectangle 831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3486">
                      <a:defRPr/>
                    </a:pPr>
                    <a:endParaRPr lang="en-US" sz="1199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33" name="Rectangle 832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3486">
                      <a:defRPr/>
                    </a:pPr>
                    <a:endParaRPr lang="en-US" sz="1199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</p:grpSp>
          <p:sp>
            <p:nvSpPr>
              <p:cNvPr id="800" name="Rectangle 799"/>
              <p:cNvSpPr/>
              <p:nvPr/>
            </p:nvSpPr>
            <p:spPr>
              <a:xfrm flipH="1">
                <a:off x="6785624" y="6626989"/>
                <a:ext cx="265767" cy="100214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099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grpSp>
            <p:nvGrpSpPr>
              <p:cNvPr id="801" name="Group 800"/>
              <p:cNvGrpSpPr/>
              <p:nvPr/>
            </p:nvGrpSpPr>
            <p:grpSpPr>
              <a:xfrm flipH="1">
                <a:off x="6786993" y="6633325"/>
                <a:ext cx="263028" cy="93878"/>
                <a:chOff x="1474354" y="3428122"/>
                <a:chExt cx="764055" cy="730555"/>
              </a:xfrm>
            </p:grpSpPr>
            <p:grpSp>
              <p:nvGrpSpPr>
                <p:cNvPr id="820" name="Group 819"/>
                <p:cNvGrpSpPr/>
                <p:nvPr/>
              </p:nvGrpSpPr>
              <p:grpSpPr>
                <a:xfrm>
                  <a:off x="1857750" y="3428336"/>
                  <a:ext cx="380659" cy="730341"/>
                  <a:chOff x="1986817" y="2910320"/>
                  <a:chExt cx="1146811" cy="860963"/>
                </a:xfr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826" name="Rectangle 825"/>
                  <p:cNvSpPr/>
                  <p:nvPr/>
                </p:nvSpPr>
                <p:spPr>
                  <a:xfrm>
                    <a:off x="227077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99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27" name="Rectangle 826"/>
                  <p:cNvSpPr/>
                  <p:nvPr/>
                </p:nvSpPr>
                <p:spPr>
                  <a:xfrm>
                    <a:off x="255657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99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28" name="Rectangle 827"/>
                  <p:cNvSpPr/>
                  <p:nvPr/>
                </p:nvSpPr>
                <p:spPr>
                  <a:xfrm>
                    <a:off x="284686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99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29" name="Rectangle 828"/>
                  <p:cNvSpPr/>
                  <p:nvPr/>
                </p:nvSpPr>
                <p:spPr>
                  <a:xfrm>
                    <a:off x="198681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99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  <p:grpSp>
              <p:nvGrpSpPr>
                <p:cNvPr id="821" name="Group 820"/>
                <p:cNvGrpSpPr/>
                <p:nvPr/>
              </p:nvGrpSpPr>
              <p:grpSpPr>
                <a:xfrm>
                  <a:off x="1474354" y="3428122"/>
                  <a:ext cx="380659" cy="730341"/>
                  <a:chOff x="1986817" y="2910320"/>
                  <a:chExt cx="1146811" cy="860963"/>
                </a:xfr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822" name="Rectangle 821"/>
                  <p:cNvSpPr/>
                  <p:nvPr/>
                </p:nvSpPr>
                <p:spPr>
                  <a:xfrm>
                    <a:off x="227077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99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23" name="Rectangle 822"/>
                  <p:cNvSpPr/>
                  <p:nvPr/>
                </p:nvSpPr>
                <p:spPr>
                  <a:xfrm>
                    <a:off x="255657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99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24" name="Rectangle 823"/>
                  <p:cNvSpPr/>
                  <p:nvPr/>
                </p:nvSpPr>
                <p:spPr>
                  <a:xfrm>
                    <a:off x="284686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99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25" name="Rectangle 824"/>
                  <p:cNvSpPr/>
                  <p:nvPr/>
                </p:nvSpPr>
                <p:spPr>
                  <a:xfrm>
                    <a:off x="198681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99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</p:grpSp>
          <p:sp>
            <p:nvSpPr>
              <p:cNvPr id="802" name="Rectangle 801"/>
              <p:cNvSpPr/>
              <p:nvPr/>
            </p:nvSpPr>
            <p:spPr>
              <a:xfrm flipH="1">
                <a:off x="6786601" y="6632130"/>
                <a:ext cx="263811" cy="20006"/>
              </a:xfrm>
              <a:prstGeom prst="rect">
                <a:avLst/>
              </a:prstGeom>
              <a:gradFill>
                <a:gsLst>
                  <a:gs pos="100000">
                    <a:srgbClr val="00703C"/>
                  </a:gs>
                  <a:gs pos="0">
                    <a:srgbClr val="00703C"/>
                  </a:gs>
                  <a:gs pos="29000">
                    <a:schemeClr val="bg1">
                      <a:lumMod val="95000"/>
                    </a:schemeClr>
                  </a:gs>
                  <a:gs pos="7000">
                    <a:srgbClr val="7BC143"/>
                  </a:gs>
                  <a:gs pos="93000">
                    <a:srgbClr val="7BC143"/>
                  </a:gs>
                  <a:gs pos="69000">
                    <a:schemeClr val="bg1"/>
                  </a:gs>
                </a:gsLst>
                <a:lin ang="3000000" scaled="0"/>
              </a:gradFill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099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803" name="Rectangle 802"/>
              <p:cNvSpPr/>
              <p:nvPr/>
            </p:nvSpPr>
            <p:spPr>
              <a:xfrm flipH="1">
                <a:off x="6785623" y="6589700"/>
                <a:ext cx="265767" cy="133324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099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grpSp>
            <p:nvGrpSpPr>
              <p:cNvPr id="804" name="Group 803"/>
              <p:cNvGrpSpPr/>
              <p:nvPr/>
            </p:nvGrpSpPr>
            <p:grpSpPr>
              <a:xfrm flipH="1">
                <a:off x="6891056" y="6681179"/>
                <a:ext cx="54903" cy="42558"/>
                <a:chOff x="3117852" y="3657600"/>
                <a:chExt cx="160014" cy="103503"/>
              </a:xfrm>
            </p:grpSpPr>
            <p:grpSp>
              <p:nvGrpSpPr>
                <p:cNvPr id="814" name="Group 813"/>
                <p:cNvGrpSpPr/>
                <p:nvPr/>
              </p:nvGrpSpPr>
              <p:grpSpPr>
                <a:xfrm>
                  <a:off x="3117852" y="3657600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818" name="Rectangle 817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3486">
                      <a:defRPr/>
                    </a:pPr>
                    <a:endParaRPr lang="en-US" sz="1199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19" name="Rectangle 818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3486">
                      <a:defRPr/>
                    </a:pPr>
                    <a:endParaRPr lang="en-US" sz="1199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  <p:grpSp>
              <p:nvGrpSpPr>
                <p:cNvPr id="815" name="Group 814"/>
                <p:cNvGrpSpPr/>
                <p:nvPr/>
              </p:nvGrpSpPr>
              <p:grpSpPr>
                <a:xfrm>
                  <a:off x="3117852" y="3715384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816" name="Rectangle 815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3486">
                      <a:defRPr/>
                    </a:pPr>
                    <a:endParaRPr lang="en-US" sz="1199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17" name="Rectangle 816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3486">
                      <a:defRPr/>
                    </a:pPr>
                    <a:endParaRPr lang="en-US" sz="1199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</p:grpSp>
          <p:sp>
            <p:nvSpPr>
              <p:cNvPr id="805" name="Rectangle 804"/>
              <p:cNvSpPr/>
              <p:nvPr/>
            </p:nvSpPr>
            <p:spPr>
              <a:xfrm flipH="1">
                <a:off x="6786601" y="6726664"/>
                <a:ext cx="263811" cy="20006"/>
              </a:xfrm>
              <a:prstGeom prst="rect">
                <a:avLst/>
              </a:prstGeom>
              <a:gradFill>
                <a:gsLst>
                  <a:gs pos="100000">
                    <a:srgbClr val="00703C"/>
                  </a:gs>
                  <a:gs pos="0">
                    <a:srgbClr val="00703C"/>
                  </a:gs>
                  <a:gs pos="29000">
                    <a:schemeClr val="bg1">
                      <a:lumMod val="95000"/>
                    </a:schemeClr>
                  </a:gs>
                  <a:gs pos="7000">
                    <a:srgbClr val="7BC143"/>
                  </a:gs>
                  <a:gs pos="93000">
                    <a:srgbClr val="7BC143"/>
                  </a:gs>
                  <a:gs pos="69000">
                    <a:schemeClr val="bg1"/>
                  </a:gs>
                </a:gsLst>
                <a:lin ang="3000000" scaled="0"/>
              </a:gradFill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099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806" name="Rectangle 805"/>
              <p:cNvSpPr/>
              <p:nvPr/>
            </p:nvSpPr>
            <p:spPr>
              <a:xfrm flipH="1">
                <a:off x="6786601" y="6556662"/>
                <a:ext cx="263811" cy="20006"/>
              </a:xfrm>
              <a:prstGeom prst="rect">
                <a:avLst/>
              </a:prstGeom>
              <a:gradFill>
                <a:gsLst>
                  <a:gs pos="100000">
                    <a:srgbClr val="00703C"/>
                  </a:gs>
                  <a:gs pos="0">
                    <a:srgbClr val="00703C"/>
                  </a:gs>
                  <a:gs pos="29000">
                    <a:schemeClr val="bg1">
                      <a:lumMod val="95000"/>
                    </a:schemeClr>
                  </a:gs>
                  <a:gs pos="7000">
                    <a:srgbClr val="7BC143"/>
                  </a:gs>
                  <a:gs pos="93000">
                    <a:srgbClr val="7BC143"/>
                  </a:gs>
                  <a:gs pos="69000">
                    <a:schemeClr val="bg1"/>
                  </a:gs>
                </a:gsLst>
                <a:lin ang="3000000" scaled="0"/>
              </a:gradFill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099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807" name="Rectangle 806"/>
              <p:cNvSpPr/>
              <p:nvPr/>
            </p:nvSpPr>
            <p:spPr>
              <a:xfrm flipH="1">
                <a:off x="6785623" y="6576569"/>
                <a:ext cx="265767" cy="262880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099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808" name="Rectangle 807"/>
              <p:cNvSpPr/>
              <p:nvPr/>
            </p:nvSpPr>
            <p:spPr>
              <a:xfrm flipH="1">
                <a:off x="6786601" y="6519860"/>
                <a:ext cx="263811" cy="110791"/>
              </a:xfrm>
              <a:prstGeom prst="rect">
                <a:avLst/>
              </a:prstGeom>
              <a:noFill/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 anchorCtr="1"/>
              <a:lstStyle/>
              <a:p>
                <a:pPr defTabSz="913486">
                  <a:defRPr/>
                </a:pPr>
                <a:endParaRPr lang="en-US" sz="1049" b="1" kern="0" dirty="0">
                  <a:solidFill>
                    <a:srgbClr val="FF000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grpSp>
            <p:nvGrpSpPr>
              <p:cNvPr id="809" name="Group 808"/>
              <p:cNvGrpSpPr/>
              <p:nvPr/>
            </p:nvGrpSpPr>
            <p:grpSpPr>
              <a:xfrm flipH="1">
                <a:off x="6859010" y="6744871"/>
                <a:ext cx="118994" cy="94578"/>
                <a:chOff x="5384386" y="5683165"/>
                <a:chExt cx="279309" cy="211516"/>
              </a:xfrm>
            </p:grpSpPr>
            <p:sp>
              <p:nvSpPr>
                <p:cNvPr id="810" name="Rectangle 809"/>
                <p:cNvSpPr/>
                <p:nvPr/>
              </p:nvSpPr>
              <p:spPr>
                <a:xfrm>
                  <a:off x="5391052" y="5709182"/>
                  <a:ext cx="272643" cy="185499"/>
                </a:xfrm>
                <a:prstGeom prst="rect">
                  <a:avLst/>
                </a:prstGeom>
                <a:solidFill>
                  <a:srgbClr val="00703C">
                    <a:alpha val="40000"/>
                  </a:srgb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99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grpSp>
              <p:nvGrpSpPr>
                <p:cNvPr id="811" name="Group 810"/>
                <p:cNvGrpSpPr/>
                <p:nvPr/>
              </p:nvGrpSpPr>
              <p:grpSpPr>
                <a:xfrm>
                  <a:off x="5384386" y="5683165"/>
                  <a:ext cx="269757" cy="209890"/>
                  <a:chOff x="1986817" y="2910320"/>
                  <a:chExt cx="570728" cy="860963"/>
                </a:xfr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812" name="Rectangle 811"/>
                  <p:cNvSpPr/>
                  <p:nvPr/>
                </p:nvSpPr>
                <p:spPr>
                  <a:xfrm>
                    <a:off x="227077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99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813" name="Rectangle 812"/>
                  <p:cNvSpPr/>
                  <p:nvPr/>
                </p:nvSpPr>
                <p:spPr>
                  <a:xfrm>
                    <a:off x="198681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99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</p:grpSp>
        </p:grpSp>
        <p:grpSp>
          <p:nvGrpSpPr>
            <p:cNvPr id="63" name="Group 62"/>
            <p:cNvGrpSpPr/>
            <p:nvPr/>
          </p:nvGrpSpPr>
          <p:grpSpPr>
            <a:xfrm>
              <a:off x="8745783" y="1869873"/>
              <a:ext cx="1642152" cy="896991"/>
              <a:chOff x="8418727" y="1310194"/>
              <a:chExt cx="1643864" cy="897926"/>
            </a:xfrm>
          </p:grpSpPr>
          <p:sp>
            <p:nvSpPr>
              <p:cNvPr id="743" name="TextBox 742"/>
              <p:cNvSpPr txBox="1"/>
              <p:nvPr/>
            </p:nvSpPr>
            <p:spPr>
              <a:xfrm flipH="1">
                <a:off x="8454451" y="1310194"/>
                <a:ext cx="1608140" cy="230832"/>
              </a:xfrm>
              <a:prstGeom prst="rect">
                <a:avLst/>
              </a:prstGeom>
              <a:noFill/>
              <a:effectLst>
                <a:softEdge rad="31750"/>
              </a:effectLst>
            </p:spPr>
            <p:txBody>
              <a:bodyPr wrap="square" rtlCol="0">
                <a:spAutoFit/>
              </a:bodyPr>
              <a:lstStyle/>
              <a:p>
                <a:pPr algn="ctr" defTabSz="913486">
                  <a:defRPr/>
                </a:pPr>
                <a:r>
                  <a:rPr lang="en-US" sz="899" kern="0" dirty="0">
                    <a:solidFill>
                      <a:prstClr val="black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rPr>
                  <a:t>Residential/Homeworker</a:t>
                </a:r>
              </a:p>
            </p:txBody>
          </p:sp>
          <p:grpSp>
            <p:nvGrpSpPr>
              <p:cNvPr id="744" name="Group 743"/>
              <p:cNvGrpSpPr/>
              <p:nvPr/>
            </p:nvGrpSpPr>
            <p:grpSpPr>
              <a:xfrm flipH="1">
                <a:off x="8535916" y="1527597"/>
                <a:ext cx="652468" cy="638658"/>
                <a:chOff x="2514600" y="4724399"/>
                <a:chExt cx="609600" cy="651513"/>
              </a:xfrm>
            </p:grpSpPr>
            <p:sp>
              <p:nvSpPr>
                <p:cNvPr id="794" name="Arc 793"/>
                <p:cNvSpPr/>
                <p:nvPr/>
              </p:nvSpPr>
              <p:spPr>
                <a:xfrm>
                  <a:off x="2667000" y="4876800"/>
                  <a:ext cx="304800" cy="332742"/>
                </a:xfrm>
                <a:prstGeom prst="arc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999" kern="0" dirty="0">
                    <a:solidFill>
                      <a:prstClr val="black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795" name="Arc 794"/>
                <p:cNvSpPr/>
                <p:nvPr/>
              </p:nvSpPr>
              <p:spPr>
                <a:xfrm>
                  <a:off x="2590327" y="4800368"/>
                  <a:ext cx="458147" cy="500147"/>
                </a:xfrm>
                <a:prstGeom prst="arc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999" kern="0" dirty="0">
                    <a:solidFill>
                      <a:prstClr val="black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796" name="Arc 795"/>
                <p:cNvSpPr/>
                <p:nvPr/>
              </p:nvSpPr>
              <p:spPr>
                <a:xfrm>
                  <a:off x="2514600" y="4724399"/>
                  <a:ext cx="609600" cy="651513"/>
                </a:xfrm>
                <a:prstGeom prst="arc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999" kern="0" dirty="0">
                    <a:solidFill>
                      <a:prstClr val="black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sp>
            <p:nvSpPr>
              <p:cNvPr id="745" name="TextBox 744"/>
              <p:cNvSpPr txBox="1"/>
              <p:nvPr/>
            </p:nvSpPr>
            <p:spPr>
              <a:xfrm flipH="1">
                <a:off x="8418727" y="1849711"/>
                <a:ext cx="621424" cy="211083"/>
              </a:xfrm>
              <a:prstGeom prst="rect">
                <a:avLst/>
              </a:prstGeom>
              <a:noFill/>
              <a:effectLst>
                <a:softEdge rad="31750"/>
              </a:effectLst>
            </p:spPr>
            <p:txBody>
              <a:bodyPr wrap="square" rtlCol="0">
                <a:spAutoFit/>
              </a:bodyPr>
              <a:lstStyle/>
              <a:p>
                <a:pPr algn="ctr" defTabSz="913486">
                  <a:lnSpc>
                    <a:spcPct val="85000"/>
                  </a:lnSpc>
                  <a:defRPr/>
                </a:pPr>
                <a:r>
                  <a:rPr lang="en-US" sz="899" kern="0" dirty="0">
                    <a:solidFill>
                      <a:srgbClr val="00703C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rPr>
                  <a:t>Wi-Fi</a:t>
                </a:r>
              </a:p>
            </p:txBody>
          </p:sp>
          <p:grpSp>
            <p:nvGrpSpPr>
              <p:cNvPr id="746" name="Group 745"/>
              <p:cNvGrpSpPr/>
              <p:nvPr/>
            </p:nvGrpSpPr>
            <p:grpSpPr>
              <a:xfrm>
                <a:off x="8755149" y="1544879"/>
                <a:ext cx="1294084" cy="507367"/>
                <a:chOff x="8755149" y="1544879"/>
                <a:chExt cx="1294084" cy="507367"/>
              </a:xfrm>
            </p:grpSpPr>
            <p:grpSp>
              <p:nvGrpSpPr>
                <p:cNvPr id="784" name="Group 783"/>
                <p:cNvGrpSpPr/>
                <p:nvPr/>
              </p:nvGrpSpPr>
              <p:grpSpPr>
                <a:xfrm flipH="1">
                  <a:off x="9059503" y="1632262"/>
                  <a:ext cx="711227" cy="419984"/>
                  <a:chOff x="5661261" y="5497797"/>
                  <a:chExt cx="731955" cy="419984"/>
                </a:xfrm>
                <a:effectLst/>
              </p:grpSpPr>
              <p:sp>
                <p:nvSpPr>
                  <p:cNvPr id="792" name="Arc 791"/>
                  <p:cNvSpPr/>
                  <p:nvPr/>
                </p:nvSpPr>
                <p:spPr>
                  <a:xfrm flipH="1" flipV="1">
                    <a:off x="5661261" y="5497797"/>
                    <a:ext cx="502640" cy="419984"/>
                  </a:xfrm>
                  <a:prstGeom prst="arc">
                    <a:avLst>
                      <a:gd name="adj1" fmla="val 16199995"/>
                      <a:gd name="adj2" fmla="val 0"/>
                    </a:avLst>
                  </a:prstGeom>
                  <a:ln w="6350">
                    <a:solidFill>
                      <a:schemeClr val="tx1"/>
                    </a:solidFill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999" kern="0" dirty="0">
                      <a:solidFill>
                        <a:prstClr val="black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cxnSp>
                <p:nvCxnSpPr>
                  <p:cNvPr id="793" name="Straight Connector 792"/>
                  <p:cNvCxnSpPr/>
                  <p:nvPr/>
                </p:nvCxnSpPr>
                <p:spPr>
                  <a:xfrm flipV="1">
                    <a:off x="5898836" y="5917780"/>
                    <a:ext cx="494380" cy="1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785" name="TextBox 784"/>
                <p:cNvSpPr txBox="1"/>
                <p:nvPr/>
              </p:nvSpPr>
              <p:spPr>
                <a:xfrm flipH="1">
                  <a:off x="8755149" y="1553265"/>
                  <a:ext cx="815324" cy="328808"/>
                </a:xfrm>
                <a:prstGeom prst="rect">
                  <a:avLst/>
                </a:prstGeom>
                <a:noFill/>
                <a:effectLst>
                  <a:softEdge rad="31750"/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 defTabSz="913486">
                    <a:lnSpc>
                      <a:spcPct val="85000"/>
                    </a:lnSpc>
                    <a:defRPr/>
                  </a:pPr>
                  <a:r>
                    <a:rPr lang="en-US" sz="899" kern="0" dirty="0">
                      <a:solidFill>
                        <a:srgbClr val="00703C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rPr>
                    <a:t>Ethernet copper</a:t>
                  </a:r>
                </a:p>
              </p:txBody>
            </p:sp>
            <p:grpSp>
              <p:nvGrpSpPr>
                <p:cNvPr id="786" name="Group 785"/>
                <p:cNvGrpSpPr/>
                <p:nvPr/>
              </p:nvGrpSpPr>
              <p:grpSpPr>
                <a:xfrm flipH="1">
                  <a:off x="8919943" y="1625228"/>
                  <a:ext cx="679020" cy="419984"/>
                  <a:chOff x="5666785" y="5497797"/>
                  <a:chExt cx="698810" cy="419984"/>
                </a:xfrm>
                <a:effectLst/>
              </p:grpSpPr>
              <p:sp>
                <p:nvSpPr>
                  <p:cNvPr id="790" name="Arc 789"/>
                  <p:cNvSpPr/>
                  <p:nvPr/>
                </p:nvSpPr>
                <p:spPr>
                  <a:xfrm flipH="1" flipV="1">
                    <a:off x="5666785" y="5497797"/>
                    <a:ext cx="502640" cy="419984"/>
                  </a:xfrm>
                  <a:prstGeom prst="arc">
                    <a:avLst>
                      <a:gd name="adj1" fmla="val 16199995"/>
                      <a:gd name="adj2" fmla="val 0"/>
                    </a:avLst>
                  </a:prstGeom>
                  <a:ln w="6350">
                    <a:solidFill>
                      <a:schemeClr val="tx1"/>
                    </a:solidFill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999" kern="0" dirty="0">
                      <a:solidFill>
                        <a:prstClr val="black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cxnSp>
                <p:nvCxnSpPr>
                  <p:cNvPr id="791" name="Straight Connector 790"/>
                  <p:cNvCxnSpPr/>
                  <p:nvPr/>
                </p:nvCxnSpPr>
                <p:spPr>
                  <a:xfrm flipV="1">
                    <a:off x="5871216" y="5917780"/>
                    <a:ext cx="494379" cy="1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787" name="TextBox 786"/>
                <p:cNvSpPr txBox="1"/>
                <p:nvPr/>
              </p:nvSpPr>
              <p:spPr>
                <a:xfrm flipH="1">
                  <a:off x="9392273" y="1553265"/>
                  <a:ext cx="656960" cy="328808"/>
                </a:xfrm>
                <a:prstGeom prst="rect">
                  <a:avLst/>
                </a:prstGeom>
                <a:noFill/>
                <a:effectLst>
                  <a:softEdge rad="31750"/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 defTabSz="913486">
                    <a:lnSpc>
                      <a:spcPct val="85000"/>
                    </a:lnSpc>
                    <a:defRPr/>
                  </a:pPr>
                  <a:r>
                    <a:rPr lang="en-US" sz="899" kern="0" dirty="0">
                      <a:solidFill>
                        <a:srgbClr val="00703C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rPr>
                    <a:t>Phone wiring</a:t>
                  </a:r>
                </a:p>
              </p:txBody>
            </p:sp>
            <p:cxnSp>
              <p:nvCxnSpPr>
                <p:cNvPr id="788" name="Straight Connector 787"/>
                <p:cNvCxnSpPr/>
                <p:nvPr/>
              </p:nvCxnSpPr>
              <p:spPr>
                <a:xfrm flipH="1">
                  <a:off x="8914626" y="1544879"/>
                  <a:ext cx="975685" cy="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9" name="Straight Connector 788"/>
                <p:cNvCxnSpPr/>
                <p:nvPr/>
              </p:nvCxnSpPr>
              <p:spPr>
                <a:xfrm flipH="1">
                  <a:off x="9169283" y="1849769"/>
                  <a:ext cx="0" cy="18972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7" name="Group 746"/>
              <p:cNvGrpSpPr/>
              <p:nvPr/>
            </p:nvGrpSpPr>
            <p:grpSpPr>
              <a:xfrm flipH="1">
                <a:off x="8842817" y="1960830"/>
                <a:ext cx="610301" cy="247290"/>
                <a:chOff x="4058393" y="5856589"/>
                <a:chExt cx="821410" cy="363406"/>
              </a:xfrm>
              <a:effectLst/>
            </p:grpSpPr>
            <p:sp>
              <p:nvSpPr>
                <p:cNvPr id="748" name="Rectangle 747"/>
                <p:cNvSpPr/>
                <p:nvPr/>
              </p:nvSpPr>
              <p:spPr>
                <a:xfrm>
                  <a:off x="4088166" y="6174276"/>
                  <a:ext cx="748937" cy="45719"/>
                </a:xfrm>
                <a:prstGeom prst="rect">
                  <a:avLst/>
                </a:prstGeom>
                <a:solidFill>
                  <a:srgbClr val="87460A"/>
                </a:soli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749" name="Rectangle 748"/>
                <p:cNvSpPr/>
                <p:nvPr/>
              </p:nvSpPr>
              <p:spPr>
                <a:xfrm>
                  <a:off x="4088137" y="5995654"/>
                  <a:ext cx="748937" cy="22020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750" name="Trapezoid 749"/>
                <p:cNvSpPr/>
                <p:nvPr/>
              </p:nvSpPr>
              <p:spPr>
                <a:xfrm>
                  <a:off x="4059406" y="5914508"/>
                  <a:ext cx="820397" cy="82366"/>
                </a:xfrm>
                <a:prstGeom prst="trapezoid">
                  <a:avLst>
                    <a:gd name="adj" fmla="val 311608"/>
                  </a:avLst>
                </a:prstGeom>
                <a:pattFill prst="narHorz">
                  <a:fgClr>
                    <a:schemeClr val="accent6">
                      <a:lumMod val="50000"/>
                    </a:schemeClr>
                  </a:fgClr>
                  <a:bgClr>
                    <a:schemeClr val="accent6">
                      <a:lumMod val="60000"/>
                      <a:lumOff val="40000"/>
                    </a:schemeClr>
                  </a:bgClr>
                </a:patt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751" name="Rectangle 750"/>
                <p:cNvSpPr/>
                <p:nvPr/>
              </p:nvSpPr>
              <p:spPr>
                <a:xfrm>
                  <a:off x="4377431" y="5856589"/>
                  <a:ext cx="49883" cy="95744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752" name="Rectangle 751"/>
                <p:cNvSpPr/>
                <p:nvPr/>
              </p:nvSpPr>
              <p:spPr>
                <a:xfrm>
                  <a:off x="4481374" y="6016303"/>
                  <a:ext cx="114300" cy="199559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753" name="Rectangle 752"/>
                <p:cNvSpPr/>
                <p:nvPr/>
              </p:nvSpPr>
              <p:spPr>
                <a:xfrm>
                  <a:off x="4139161" y="6026233"/>
                  <a:ext cx="59821" cy="89379"/>
                </a:xfrm>
                <a:prstGeom prst="rect">
                  <a:avLst/>
                </a:prstGeom>
                <a:gradFill>
                  <a:gsLst>
                    <a:gs pos="86000">
                      <a:schemeClr val="bg1">
                        <a:lumMod val="7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  <a:gs pos="36000">
                      <a:schemeClr val="bg1"/>
                    </a:gs>
                    <a:gs pos="19000">
                      <a:schemeClr val="bg1">
                        <a:lumMod val="95000"/>
                      </a:schemeClr>
                    </a:gs>
                    <a:gs pos="75000">
                      <a:schemeClr val="bg1">
                        <a:lumMod val="75000"/>
                      </a:schemeClr>
                    </a:gs>
                    <a:gs pos="99000">
                      <a:schemeClr val="tx1">
                        <a:lumMod val="50000"/>
                        <a:lumOff val="50000"/>
                      </a:schemeClr>
                    </a:gs>
                    <a:gs pos="90000">
                      <a:schemeClr val="bg1">
                        <a:lumMod val="65000"/>
                      </a:schemeClr>
                    </a:gs>
                  </a:gsLst>
                  <a:lin ang="3000000" scaled="0"/>
                </a:gra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pic>
              <p:nvPicPr>
                <p:cNvPr id="754" name="Picture 2" descr="http://tse2.mm.bing.net/th?id=OIP.M7430890571028c155c8edae50db7a1acH0&amp;pid=15.1&amp;P=0&amp;w=245&amp;h=164"/>
                <p:cNvPicPr>
                  <a:picLocks noChangeAspect="1" noChangeArrowheads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6868" y="6030366"/>
                  <a:ext cx="157159" cy="1219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755" name="Group 754"/>
                <p:cNvGrpSpPr/>
                <p:nvPr/>
              </p:nvGrpSpPr>
              <p:grpSpPr>
                <a:xfrm>
                  <a:off x="4636232" y="6027311"/>
                  <a:ext cx="157160" cy="127207"/>
                  <a:chOff x="4691064" y="6400800"/>
                  <a:chExt cx="186176" cy="228714"/>
                </a:xfrm>
                <a:noFill/>
              </p:grpSpPr>
              <p:sp>
                <p:nvSpPr>
                  <p:cNvPr id="772" name="Rectangle 771"/>
                  <p:cNvSpPr/>
                  <p:nvPr/>
                </p:nvSpPr>
                <p:spPr>
                  <a:xfrm>
                    <a:off x="4755356" y="6400800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73" name="Rectangle 772"/>
                  <p:cNvSpPr/>
                  <p:nvPr/>
                </p:nvSpPr>
                <p:spPr>
                  <a:xfrm>
                    <a:off x="4691064" y="6400800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74" name="Rectangle 773"/>
                  <p:cNvSpPr/>
                  <p:nvPr/>
                </p:nvSpPr>
                <p:spPr>
                  <a:xfrm>
                    <a:off x="4755356" y="6457936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75" name="Rectangle 774"/>
                  <p:cNvSpPr/>
                  <p:nvPr/>
                </p:nvSpPr>
                <p:spPr>
                  <a:xfrm>
                    <a:off x="4691064" y="6457936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76" name="Rectangle 775"/>
                  <p:cNvSpPr/>
                  <p:nvPr/>
                </p:nvSpPr>
                <p:spPr>
                  <a:xfrm>
                    <a:off x="4820090" y="6400800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77" name="Rectangle 776"/>
                  <p:cNvSpPr/>
                  <p:nvPr/>
                </p:nvSpPr>
                <p:spPr>
                  <a:xfrm>
                    <a:off x="4820089" y="6457936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78" name="Rectangle 777"/>
                  <p:cNvSpPr/>
                  <p:nvPr/>
                </p:nvSpPr>
                <p:spPr>
                  <a:xfrm>
                    <a:off x="4755356" y="6515831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79" name="Rectangle 778"/>
                  <p:cNvSpPr/>
                  <p:nvPr/>
                </p:nvSpPr>
                <p:spPr>
                  <a:xfrm>
                    <a:off x="4691064" y="6515831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80" name="Rectangle 779"/>
                  <p:cNvSpPr/>
                  <p:nvPr/>
                </p:nvSpPr>
                <p:spPr>
                  <a:xfrm>
                    <a:off x="4755356" y="6576754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81" name="Rectangle 780"/>
                  <p:cNvSpPr/>
                  <p:nvPr/>
                </p:nvSpPr>
                <p:spPr>
                  <a:xfrm>
                    <a:off x="4691064" y="6576754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82" name="Rectangle 781"/>
                  <p:cNvSpPr/>
                  <p:nvPr/>
                </p:nvSpPr>
                <p:spPr>
                  <a:xfrm>
                    <a:off x="4820089" y="6515832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83" name="Rectangle 782"/>
                  <p:cNvSpPr/>
                  <p:nvPr/>
                </p:nvSpPr>
                <p:spPr>
                  <a:xfrm>
                    <a:off x="4820089" y="6576754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  <p:pic>
              <p:nvPicPr>
                <p:cNvPr id="756" name="Picture 3"/>
                <p:cNvPicPr>
                  <a:picLocks noChangeAspect="1" noChangeArrowheads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62490" y="6027837"/>
                  <a:ext cx="160665" cy="1213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757" name="Group 756"/>
                <p:cNvGrpSpPr/>
                <p:nvPr/>
              </p:nvGrpSpPr>
              <p:grpSpPr>
                <a:xfrm>
                  <a:off x="4258025" y="6022016"/>
                  <a:ext cx="163662" cy="127207"/>
                  <a:chOff x="4691064" y="6400800"/>
                  <a:chExt cx="186176" cy="228714"/>
                </a:xfrm>
                <a:noFill/>
              </p:grpSpPr>
              <p:sp>
                <p:nvSpPr>
                  <p:cNvPr id="760" name="Rectangle 759"/>
                  <p:cNvSpPr/>
                  <p:nvPr/>
                </p:nvSpPr>
                <p:spPr>
                  <a:xfrm>
                    <a:off x="4755356" y="6400800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61" name="Rectangle 760"/>
                  <p:cNvSpPr/>
                  <p:nvPr/>
                </p:nvSpPr>
                <p:spPr>
                  <a:xfrm>
                    <a:off x="4691064" y="6400800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62" name="Rectangle 761"/>
                  <p:cNvSpPr/>
                  <p:nvPr/>
                </p:nvSpPr>
                <p:spPr>
                  <a:xfrm>
                    <a:off x="4755356" y="6457936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63" name="Rectangle 762"/>
                  <p:cNvSpPr/>
                  <p:nvPr/>
                </p:nvSpPr>
                <p:spPr>
                  <a:xfrm>
                    <a:off x="4691064" y="6457936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64" name="Rectangle 763"/>
                  <p:cNvSpPr/>
                  <p:nvPr/>
                </p:nvSpPr>
                <p:spPr>
                  <a:xfrm>
                    <a:off x="4820090" y="6400800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65" name="Rectangle 764"/>
                  <p:cNvSpPr/>
                  <p:nvPr/>
                </p:nvSpPr>
                <p:spPr>
                  <a:xfrm>
                    <a:off x="4820089" y="6457936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66" name="Rectangle 765"/>
                  <p:cNvSpPr/>
                  <p:nvPr/>
                </p:nvSpPr>
                <p:spPr>
                  <a:xfrm>
                    <a:off x="4755356" y="6515831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67" name="Rectangle 766"/>
                  <p:cNvSpPr/>
                  <p:nvPr/>
                </p:nvSpPr>
                <p:spPr>
                  <a:xfrm>
                    <a:off x="4691064" y="6515831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68" name="Rectangle 767"/>
                  <p:cNvSpPr/>
                  <p:nvPr/>
                </p:nvSpPr>
                <p:spPr>
                  <a:xfrm>
                    <a:off x="4755356" y="6576754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69" name="Rectangle 768"/>
                  <p:cNvSpPr/>
                  <p:nvPr/>
                </p:nvSpPr>
                <p:spPr>
                  <a:xfrm>
                    <a:off x="4691064" y="6576754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70" name="Rectangle 769"/>
                  <p:cNvSpPr/>
                  <p:nvPr/>
                </p:nvSpPr>
                <p:spPr>
                  <a:xfrm>
                    <a:off x="4820089" y="6515832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71" name="Rectangle 770"/>
                  <p:cNvSpPr/>
                  <p:nvPr/>
                </p:nvSpPr>
                <p:spPr>
                  <a:xfrm>
                    <a:off x="4820089" y="6576754"/>
                    <a:ext cx="57150" cy="52760"/>
                  </a:xfrm>
                  <a:prstGeom prst="rect">
                    <a:avLst/>
                  </a:prstGeom>
                  <a:grpFill/>
                  <a:ln w="3175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</p:grpSp>
            <p:sp>
              <p:nvSpPr>
                <p:cNvPr id="758" name="Rectangle 757"/>
                <p:cNvSpPr/>
                <p:nvPr/>
              </p:nvSpPr>
              <p:spPr>
                <a:xfrm>
                  <a:off x="4488873" y="6032890"/>
                  <a:ext cx="99303" cy="173268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cxnSp>
              <p:nvCxnSpPr>
                <p:cNvPr id="759" name="Straight Connector 758"/>
                <p:cNvCxnSpPr/>
                <p:nvPr/>
              </p:nvCxnSpPr>
              <p:spPr>
                <a:xfrm>
                  <a:off x="4058393" y="6000354"/>
                  <a:ext cx="821410" cy="0"/>
                </a:xfrm>
                <a:prstGeom prst="line">
                  <a:avLst/>
                </a:prstGeom>
                <a:ln w="6350">
                  <a:solidFill>
                    <a:srgbClr val="87460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4" name="Group 63"/>
            <p:cNvGrpSpPr/>
            <p:nvPr/>
          </p:nvGrpSpPr>
          <p:grpSpPr>
            <a:xfrm>
              <a:off x="3076168" y="2095222"/>
              <a:ext cx="783891" cy="670182"/>
              <a:chOff x="9895392" y="3121990"/>
              <a:chExt cx="718686" cy="670881"/>
            </a:xfrm>
          </p:grpSpPr>
          <p:sp>
            <p:nvSpPr>
              <p:cNvPr id="672" name="TextBox 671"/>
              <p:cNvSpPr txBox="1"/>
              <p:nvPr/>
            </p:nvSpPr>
            <p:spPr>
              <a:xfrm flipH="1">
                <a:off x="9917505" y="3121990"/>
                <a:ext cx="529171" cy="230832"/>
              </a:xfrm>
              <a:prstGeom prst="rect">
                <a:avLst/>
              </a:prstGeom>
              <a:noFill/>
              <a:effectLst>
                <a:softEdge rad="31750"/>
              </a:effectLst>
            </p:spPr>
            <p:txBody>
              <a:bodyPr wrap="square" rtlCol="0">
                <a:spAutoFit/>
              </a:bodyPr>
              <a:lstStyle/>
              <a:p>
                <a:pPr algn="ctr" defTabSz="913486">
                  <a:defRPr/>
                </a:pPr>
                <a:r>
                  <a:rPr lang="en-US" sz="899" kern="0" dirty="0">
                    <a:solidFill>
                      <a:srgbClr val="002060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rPr>
                  <a:t>DPU </a:t>
                </a:r>
              </a:p>
            </p:txBody>
          </p:sp>
          <p:grpSp>
            <p:nvGrpSpPr>
              <p:cNvPr id="673" name="Group 672"/>
              <p:cNvGrpSpPr/>
              <p:nvPr/>
            </p:nvGrpSpPr>
            <p:grpSpPr>
              <a:xfrm>
                <a:off x="9895392" y="3124200"/>
                <a:ext cx="718686" cy="668671"/>
                <a:chOff x="10936812" y="3122970"/>
                <a:chExt cx="718686" cy="668671"/>
              </a:xfrm>
            </p:grpSpPr>
            <p:grpSp>
              <p:nvGrpSpPr>
                <p:cNvPr id="678" name="Group 677"/>
                <p:cNvGrpSpPr/>
                <p:nvPr/>
              </p:nvGrpSpPr>
              <p:grpSpPr>
                <a:xfrm>
                  <a:off x="10936812" y="3122970"/>
                  <a:ext cx="274094" cy="668671"/>
                  <a:chOff x="10485382" y="2021678"/>
                  <a:chExt cx="725524" cy="1769964"/>
                </a:xfrm>
              </p:grpSpPr>
              <p:sp>
                <p:nvSpPr>
                  <p:cNvPr id="716" name="Freeform 214"/>
                  <p:cNvSpPr/>
                  <p:nvPr/>
                </p:nvSpPr>
                <p:spPr>
                  <a:xfrm>
                    <a:off x="10806752" y="2110456"/>
                    <a:ext cx="404154" cy="1558653"/>
                  </a:xfrm>
                  <a:custGeom>
                    <a:avLst/>
                    <a:gdLst>
                      <a:gd name="connsiteX0" fmla="*/ 0 w 981511"/>
                      <a:gd name="connsiteY0" fmla="*/ 0 h 1474358"/>
                      <a:gd name="connsiteX1" fmla="*/ 176168 w 981511"/>
                      <a:gd name="connsiteY1" fmla="*/ 931178 h 1474358"/>
                      <a:gd name="connsiteX2" fmla="*/ 780176 w 981511"/>
                      <a:gd name="connsiteY2" fmla="*/ 1459685 h 1474358"/>
                      <a:gd name="connsiteX3" fmla="*/ 981511 w 981511"/>
                      <a:gd name="connsiteY3" fmla="*/ 1275127 h 1474358"/>
                      <a:gd name="connsiteX0" fmla="*/ 0 w 981511"/>
                      <a:gd name="connsiteY0" fmla="*/ 0 h 1354652"/>
                      <a:gd name="connsiteX1" fmla="*/ 176168 w 981511"/>
                      <a:gd name="connsiteY1" fmla="*/ 931178 h 1354652"/>
                      <a:gd name="connsiteX2" fmla="*/ 444616 w 981511"/>
                      <a:gd name="connsiteY2" fmla="*/ 1300294 h 1354652"/>
                      <a:gd name="connsiteX3" fmla="*/ 981511 w 981511"/>
                      <a:gd name="connsiteY3" fmla="*/ 1275127 h 1354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81511" h="1354652">
                        <a:moveTo>
                          <a:pt x="0" y="0"/>
                        </a:moveTo>
                        <a:cubicBezTo>
                          <a:pt x="23069" y="343948"/>
                          <a:pt x="102065" y="714463"/>
                          <a:pt x="176168" y="931178"/>
                        </a:cubicBezTo>
                        <a:cubicBezTo>
                          <a:pt x="250271" y="1147893"/>
                          <a:pt x="310392" y="1242969"/>
                          <a:pt x="444616" y="1300294"/>
                        </a:cubicBezTo>
                        <a:cubicBezTo>
                          <a:pt x="578840" y="1357619"/>
                          <a:pt x="947955" y="1396068"/>
                          <a:pt x="981511" y="1275127"/>
                        </a:cubicBezTo>
                      </a:path>
                    </a:pathLst>
                  </a:custGeom>
                  <a:noFill/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17" name="Freeform 215"/>
                  <p:cNvSpPr/>
                  <p:nvPr/>
                </p:nvSpPr>
                <p:spPr>
                  <a:xfrm>
                    <a:off x="10803876" y="2092332"/>
                    <a:ext cx="166384" cy="1585210"/>
                  </a:xfrm>
                  <a:custGeom>
                    <a:avLst/>
                    <a:gdLst>
                      <a:gd name="connsiteX0" fmla="*/ 0 w 981511"/>
                      <a:gd name="connsiteY0" fmla="*/ 0 h 1474358"/>
                      <a:gd name="connsiteX1" fmla="*/ 176168 w 981511"/>
                      <a:gd name="connsiteY1" fmla="*/ 931178 h 1474358"/>
                      <a:gd name="connsiteX2" fmla="*/ 780176 w 981511"/>
                      <a:gd name="connsiteY2" fmla="*/ 1459685 h 1474358"/>
                      <a:gd name="connsiteX3" fmla="*/ 981511 w 981511"/>
                      <a:gd name="connsiteY3" fmla="*/ 1275127 h 1474358"/>
                      <a:gd name="connsiteX0" fmla="*/ 0 w 981511"/>
                      <a:gd name="connsiteY0" fmla="*/ 0 h 1354652"/>
                      <a:gd name="connsiteX1" fmla="*/ 176168 w 981511"/>
                      <a:gd name="connsiteY1" fmla="*/ 931178 h 1354652"/>
                      <a:gd name="connsiteX2" fmla="*/ 444616 w 981511"/>
                      <a:gd name="connsiteY2" fmla="*/ 1300294 h 1354652"/>
                      <a:gd name="connsiteX3" fmla="*/ 981511 w 981511"/>
                      <a:gd name="connsiteY3" fmla="*/ 1275127 h 1354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81511" h="1354652">
                        <a:moveTo>
                          <a:pt x="0" y="0"/>
                        </a:moveTo>
                        <a:cubicBezTo>
                          <a:pt x="23069" y="343948"/>
                          <a:pt x="102065" y="714463"/>
                          <a:pt x="176168" y="931178"/>
                        </a:cubicBezTo>
                        <a:cubicBezTo>
                          <a:pt x="250271" y="1147893"/>
                          <a:pt x="310392" y="1242969"/>
                          <a:pt x="444616" y="1300294"/>
                        </a:cubicBezTo>
                        <a:cubicBezTo>
                          <a:pt x="578840" y="1357619"/>
                          <a:pt x="947955" y="1396068"/>
                          <a:pt x="981511" y="1275127"/>
                        </a:cubicBezTo>
                      </a:path>
                    </a:pathLst>
                  </a:custGeom>
                  <a:noFill/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cxnSp>
                <p:nvCxnSpPr>
                  <p:cNvPr id="718" name="Straight Connector 717"/>
                  <p:cNvCxnSpPr/>
                  <p:nvPr/>
                </p:nvCxnSpPr>
                <p:spPr>
                  <a:xfrm>
                    <a:off x="10701487" y="2229733"/>
                    <a:ext cx="0" cy="1561909"/>
                  </a:xfrm>
                  <a:prstGeom prst="line">
                    <a:avLst/>
                  </a:prstGeom>
                  <a:ln w="28575">
                    <a:solidFill>
                      <a:srgbClr val="FFFF00"/>
                    </a:solidFill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19" name="Freeform 217"/>
                  <p:cNvSpPr/>
                  <p:nvPr/>
                </p:nvSpPr>
                <p:spPr>
                  <a:xfrm>
                    <a:off x="10626431" y="2097493"/>
                    <a:ext cx="122412" cy="322774"/>
                  </a:xfrm>
                  <a:custGeom>
                    <a:avLst/>
                    <a:gdLst>
                      <a:gd name="connsiteX0" fmla="*/ 11498 w 244040"/>
                      <a:gd name="connsiteY0" fmla="*/ 0 h 487469"/>
                      <a:gd name="connsiteX1" fmla="*/ 3615 w 244040"/>
                      <a:gd name="connsiteY1" fmla="*/ 216776 h 487469"/>
                      <a:gd name="connsiteX2" fmla="*/ 62736 w 244040"/>
                      <a:gd name="connsiteY2" fmla="*/ 465083 h 487469"/>
                      <a:gd name="connsiteX3" fmla="*/ 212509 w 244040"/>
                      <a:gd name="connsiteY3" fmla="*/ 469025 h 487469"/>
                      <a:gd name="connsiteX4" fmla="*/ 244040 w 244040"/>
                      <a:gd name="connsiteY4" fmla="*/ 405963 h 487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040" h="487469">
                        <a:moveTo>
                          <a:pt x="11498" y="0"/>
                        </a:moveTo>
                        <a:cubicBezTo>
                          <a:pt x="3286" y="69631"/>
                          <a:pt x="-4925" y="139262"/>
                          <a:pt x="3615" y="216776"/>
                        </a:cubicBezTo>
                        <a:cubicBezTo>
                          <a:pt x="12155" y="294290"/>
                          <a:pt x="27920" y="423042"/>
                          <a:pt x="62736" y="465083"/>
                        </a:cubicBezTo>
                        <a:cubicBezTo>
                          <a:pt x="97552" y="507124"/>
                          <a:pt x="182292" y="478878"/>
                          <a:pt x="212509" y="469025"/>
                        </a:cubicBezTo>
                        <a:cubicBezTo>
                          <a:pt x="242726" y="459172"/>
                          <a:pt x="243383" y="432567"/>
                          <a:pt x="244040" y="405963"/>
                        </a:cubicBez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20" name="Freeform 218"/>
                  <p:cNvSpPr/>
                  <p:nvPr/>
                </p:nvSpPr>
                <p:spPr>
                  <a:xfrm>
                    <a:off x="10636905" y="2087884"/>
                    <a:ext cx="122412" cy="272225"/>
                  </a:xfrm>
                  <a:custGeom>
                    <a:avLst/>
                    <a:gdLst>
                      <a:gd name="connsiteX0" fmla="*/ 11498 w 244040"/>
                      <a:gd name="connsiteY0" fmla="*/ 0 h 487469"/>
                      <a:gd name="connsiteX1" fmla="*/ 3615 w 244040"/>
                      <a:gd name="connsiteY1" fmla="*/ 216776 h 487469"/>
                      <a:gd name="connsiteX2" fmla="*/ 62736 w 244040"/>
                      <a:gd name="connsiteY2" fmla="*/ 465083 h 487469"/>
                      <a:gd name="connsiteX3" fmla="*/ 212509 w 244040"/>
                      <a:gd name="connsiteY3" fmla="*/ 469025 h 487469"/>
                      <a:gd name="connsiteX4" fmla="*/ 244040 w 244040"/>
                      <a:gd name="connsiteY4" fmla="*/ 405963 h 487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040" h="487469">
                        <a:moveTo>
                          <a:pt x="11498" y="0"/>
                        </a:moveTo>
                        <a:cubicBezTo>
                          <a:pt x="3286" y="69631"/>
                          <a:pt x="-4925" y="139262"/>
                          <a:pt x="3615" y="216776"/>
                        </a:cubicBezTo>
                        <a:cubicBezTo>
                          <a:pt x="12155" y="294290"/>
                          <a:pt x="27920" y="423042"/>
                          <a:pt x="62736" y="465083"/>
                        </a:cubicBezTo>
                        <a:cubicBezTo>
                          <a:pt x="97552" y="507124"/>
                          <a:pt x="182292" y="478878"/>
                          <a:pt x="212509" y="469025"/>
                        </a:cubicBezTo>
                        <a:cubicBezTo>
                          <a:pt x="242726" y="459172"/>
                          <a:pt x="243383" y="432567"/>
                          <a:pt x="244040" y="405963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grpSp>
                <p:nvGrpSpPr>
                  <p:cNvPr id="721" name="Group 720"/>
                  <p:cNvGrpSpPr/>
                  <p:nvPr/>
                </p:nvGrpSpPr>
                <p:grpSpPr>
                  <a:xfrm>
                    <a:off x="10496503" y="2078222"/>
                    <a:ext cx="171854" cy="31130"/>
                    <a:chOff x="6279595" y="4526281"/>
                    <a:chExt cx="342608" cy="45719"/>
                  </a:xfrm>
                </p:grpSpPr>
                <p:sp>
                  <p:nvSpPr>
                    <p:cNvPr id="740" name="Snip Same Side Corner Rectangle 238"/>
                    <p:cNvSpPr/>
                    <p:nvPr/>
                  </p:nvSpPr>
                  <p:spPr>
                    <a:xfrm>
                      <a:off x="6279595" y="4526281"/>
                      <a:ext cx="76200" cy="45719"/>
                    </a:xfrm>
                    <a:prstGeom prst="snip2SameRect">
                      <a:avLst/>
                    </a:prstGeom>
                    <a:gradFill flip="none" rotWithShape="1">
                      <a:gsLst>
                        <a:gs pos="0">
                          <a:schemeClr val="bg1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741" name="Snip Same Side Corner Rectangle 239"/>
                    <p:cNvSpPr/>
                    <p:nvPr/>
                  </p:nvSpPr>
                  <p:spPr>
                    <a:xfrm>
                      <a:off x="6413527" y="4526281"/>
                      <a:ext cx="76200" cy="45719"/>
                    </a:xfrm>
                    <a:prstGeom prst="snip2SameRect">
                      <a:avLst/>
                    </a:prstGeom>
                    <a:gradFill flip="none" rotWithShape="1">
                      <a:gsLst>
                        <a:gs pos="0">
                          <a:schemeClr val="bg1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742" name="Snip Same Side Corner Rectangle 240"/>
                    <p:cNvSpPr/>
                    <p:nvPr/>
                  </p:nvSpPr>
                  <p:spPr>
                    <a:xfrm>
                      <a:off x="6546003" y="4526281"/>
                      <a:ext cx="76200" cy="45719"/>
                    </a:xfrm>
                    <a:prstGeom prst="snip2SameRect">
                      <a:avLst/>
                    </a:prstGeom>
                    <a:gradFill flip="none" rotWithShape="1">
                      <a:gsLst>
                        <a:gs pos="0">
                          <a:schemeClr val="bg1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</p:grpSp>
              <p:grpSp>
                <p:nvGrpSpPr>
                  <p:cNvPr id="722" name="Group 721"/>
                  <p:cNvGrpSpPr/>
                  <p:nvPr/>
                </p:nvGrpSpPr>
                <p:grpSpPr>
                  <a:xfrm>
                    <a:off x="10757455" y="2078622"/>
                    <a:ext cx="171854" cy="31130"/>
                    <a:chOff x="6279595" y="4526281"/>
                    <a:chExt cx="342608" cy="45719"/>
                  </a:xfrm>
                </p:grpSpPr>
                <p:sp>
                  <p:nvSpPr>
                    <p:cNvPr id="737" name="Snip Same Side Corner Rectangle 235"/>
                    <p:cNvSpPr/>
                    <p:nvPr/>
                  </p:nvSpPr>
                  <p:spPr>
                    <a:xfrm>
                      <a:off x="6279595" y="4526281"/>
                      <a:ext cx="76200" cy="45719"/>
                    </a:xfrm>
                    <a:prstGeom prst="snip2SameRect">
                      <a:avLst/>
                    </a:prstGeom>
                    <a:gradFill flip="none" rotWithShape="1">
                      <a:gsLst>
                        <a:gs pos="0">
                          <a:schemeClr val="bg1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738" name="Snip Same Side Corner Rectangle 236"/>
                    <p:cNvSpPr/>
                    <p:nvPr/>
                  </p:nvSpPr>
                  <p:spPr>
                    <a:xfrm>
                      <a:off x="6413527" y="4526281"/>
                      <a:ext cx="76200" cy="45719"/>
                    </a:xfrm>
                    <a:prstGeom prst="snip2SameRect">
                      <a:avLst/>
                    </a:prstGeom>
                    <a:gradFill flip="none" rotWithShape="1">
                      <a:gsLst>
                        <a:gs pos="0">
                          <a:schemeClr val="bg1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739" name="Snip Same Side Corner Rectangle 237"/>
                    <p:cNvSpPr/>
                    <p:nvPr/>
                  </p:nvSpPr>
                  <p:spPr>
                    <a:xfrm>
                      <a:off x="6546003" y="4526281"/>
                      <a:ext cx="76200" cy="45719"/>
                    </a:xfrm>
                    <a:prstGeom prst="snip2SameRect">
                      <a:avLst/>
                    </a:prstGeom>
                    <a:gradFill flip="none" rotWithShape="1">
                      <a:gsLst>
                        <a:gs pos="0">
                          <a:schemeClr val="bg1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</p:grpSp>
              <p:sp>
                <p:nvSpPr>
                  <p:cNvPr id="723" name="Rectangle 722"/>
                  <p:cNvSpPr/>
                  <p:nvPr/>
                </p:nvSpPr>
                <p:spPr>
                  <a:xfrm rot="16200000" flipH="1" flipV="1">
                    <a:off x="9832469" y="2882114"/>
                    <a:ext cx="1766592" cy="45719"/>
                  </a:xfrm>
                  <a:prstGeom prst="rect">
                    <a:avLst/>
                  </a:prstGeom>
                  <a:gradFill flip="none" rotWithShape="1">
                    <a:gsLst>
                      <a:gs pos="3247">
                        <a:srgbClr val="091004"/>
                      </a:gs>
                      <a:gs pos="18000">
                        <a:srgbClr val="7BC043">
                          <a:shade val="30000"/>
                          <a:satMod val="115000"/>
                        </a:srgbClr>
                      </a:gs>
                      <a:gs pos="44000">
                        <a:srgbClr val="7BC043">
                          <a:shade val="67500"/>
                          <a:satMod val="115000"/>
                        </a:srgbClr>
                      </a:gs>
                      <a:gs pos="85000">
                        <a:srgbClr val="C8E9AD"/>
                      </a:gs>
                      <a:gs pos="100000">
                        <a:srgbClr val="73BF37"/>
                      </a:gs>
                      <a:gs pos="63000">
                        <a:srgbClr val="7BC043">
                          <a:shade val="100000"/>
                          <a:satMod val="115000"/>
                        </a:srgbClr>
                      </a:gs>
                    </a:gsLst>
                    <a:lin ang="5400000" scaled="0"/>
                    <a:tileRect/>
                  </a:gradFill>
                  <a:ln w="6350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3486">
                      <a:defRPr/>
                    </a:pPr>
                    <a:endParaRPr lang="en-US" sz="19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724" name="Rectangle 723"/>
                  <p:cNvSpPr/>
                  <p:nvPr/>
                </p:nvSpPr>
                <p:spPr>
                  <a:xfrm rot="16200000" flipH="1">
                    <a:off x="10703953" y="1875491"/>
                    <a:ext cx="20058" cy="457200"/>
                  </a:xfrm>
                  <a:prstGeom prst="rect">
                    <a:avLst/>
                  </a:prstGeom>
                  <a:gradFill>
                    <a:gsLst>
                      <a:gs pos="3247">
                        <a:srgbClr val="091004"/>
                      </a:gs>
                      <a:gs pos="18000">
                        <a:srgbClr val="7BC043">
                          <a:shade val="30000"/>
                          <a:satMod val="115000"/>
                        </a:srgbClr>
                      </a:gs>
                      <a:gs pos="44000">
                        <a:srgbClr val="7BC043">
                          <a:shade val="67500"/>
                          <a:satMod val="115000"/>
                        </a:srgbClr>
                      </a:gs>
                      <a:gs pos="85000">
                        <a:srgbClr val="C8E9AD"/>
                      </a:gs>
                      <a:gs pos="100000">
                        <a:srgbClr val="73BF37"/>
                      </a:gs>
                      <a:gs pos="63000">
                        <a:srgbClr val="7BC043">
                          <a:shade val="100000"/>
                          <a:satMod val="115000"/>
                        </a:srgbClr>
                      </a:gs>
                    </a:gsLst>
                    <a:lin ang="10800000" scaled="0"/>
                  </a:gradFill>
                  <a:ln w="6350"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3486">
                      <a:defRPr/>
                    </a:pPr>
                    <a:endParaRPr lang="en-US" sz="19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grpSp>
                <p:nvGrpSpPr>
                  <p:cNvPr id="725" name="Group 724"/>
                  <p:cNvGrpSpPr/>
                  <p:nvPr/>
                </p:nvGrpSpPr>
                <p:grpSpPr>
                  <a:xfrm>
                    <a:off x="10730529" y="2123089"/>
                    <a:ext cx="130060" cy="192731"/>
                    <a:chOff x="9703855" y="4055453"/>
                    <a:chExt cx="200530" cy="270937"/>
                  </a:xfrm>
                </p:grpSpPr>
                <p:sp>
                  <p:nvSpPr>
                    <p:cNvPr id="726" name="Trapezoid 725"/>
                    <p:cNvSpPr/>
                    <p:nvPr/>
                  </p:nvSpPr>
                  <p:spPr>
                    <a:xfrm rot="5400000">
                      <a:off x="9738491" y="4141663"/>
                      <a:ext cx="251079" cy="80708"/>
                    </a:xfrm>
                    <a:prstGeom prst="trapezoid">
                      <a:avLst>
                        <a:gd name="adj" fmla="val 27648"/>
                      </a:avLst>
                    </a:prstGeom>
                    <a:solidFill>
                      <a:schemeClr val="bg1">
                        <a:lumMod val="50000"/>
                      </a:schemeClr>
                    </a:solidFill>
                    <a:ln w="3175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727" name="Snip Same Side Corner Rectangle 225"/>
                    <p:cNvSpPr/>
                    <p:nvPr/>
                  </p:nvSpPr>
                  <p:spPr>
                    <a:xfrm rot="10800000">
                      <a:off x="9745193" y="4280671"/>
                      <a:ext cx="76200" cy="45719"/>
                    </a:xfrm>
                    <a:prstGeom prst="snip2SameRect">
                      <a:avLst/>
                    </a:prstGeom>
                    <a:gradFill flip="none" rotWithShape="1">
                      <a:gsLst>
                        <a:gs pos="0">
                          <a:schemeClr val="bg1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lin ang="54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728" name="Rectangle 727"/>
                    <p:cNvSpPr/>
                    <p:nvPr/>
                  </p:nvSpPr>
                  <p:spPr>
                    <a:xfrm>
                      <a:off x="9703855" y="4055453"/>
                      <a:ext cx="194292" cy="258834"/>
                    </a:xfrm>
                    <a:prstGeom prst="rect">
                      <a:avLst/>
                    </a:prstGeom>
                    <a:gradFill>
                      <a:gsLst>
                        <a:gs pos="3247">
                          <a:schemeClr val="tx1">
                            <a:lumMod val="50000"/>
                            <a:lumOff val="50000"/>
                          </a:schemeClr>
                        </a:gs>
                        <a:gs pos="38000">
                          <a:schemeClr val="bg1">
                            <a:lumMod val="75000"/>
                          </a:schemeClr>
                        </a:gs>
                        <a:gs pos="68000">
                          <a:srgbClr val="989898"/>
                        </a:gs>
                        <a:gs pos="92208">
                          <a:schemeClr val="bg1">
                            <a:lumMod val="75000"/>
                          </a:schemeClr>
                        </a:gs>
                        <a:gs pos="53000">
                          <a:srgbClr val="7BC043">
                            <a:shade val="100000"/>
                            <a:satMod val="115000"/>
                          </a:srgbClr>
                        </a:gs>
                      </a:gsLst>
                      <a:lin ang="14400000" scaled="0"/>
                    </a:gradFill>
                    <a:ln w="3175"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scene3d>
                      <a:camera prst="orthographicFront"/>
                      <a:lightRig rig="threePt" dir="t"/>
                    </a:scene3d>
                    <a:sp3d>
                      <a:bevelT w="38100" h="254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grpSp>
                  <p:nvGrpSpPr>
                    <p:cNvPr id="729" name="Group 728"/>
                    <p:cNvGrpSpPr/>
                    <p:nvPr/>
                  </p:nvGrpSpPr>
                  <p:grpSpPr>
                    <a:xfrm>
                      <a:off x="9743966" y="4174247"/>
                      <a:ext cx="117762" cy="92091"/>
                      <a:chOff x="5422091" y="5509475"/>
                      <a:chExt cx="152400" cy="205525"/>
                    </a:xfrm>
                    <a:effectLst/>
                  </p:grpSpPr>
                  <p:cxnSp>
                    <p:nvCxnSpPr>
                      <p:cNvPr id="731" name="Straight Connector 730"/>
                      <p:cNvCxnSpPr/>
                      <p:nvPr/>
                    </p:nvCxnSpPr>
                    <p:spPr>
                      <a:xfrm>
                        <a:off x="5422091" y="5715000"/>
                        <a:ext cx="152400" cy="0"/>
                      </a:xfrm>
                      <a:prstGeom prst="line">
                        <a:avLst/>
                      </a:prstGeom>
                      <a:ln w="6350">
                        <a:gradFill>
                          <a:gsLst>
                            <a:gs pos="12000">
                              <a:schemeClr val="bg1">
                                <a:lumMod val="85000"/>
                              </a:schemeClr>
                            </a:gs>
                            <a:gs pos="4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</a:gsLst>
                          <a:lin ang="16200000" scaled="0"/>
                        </a:gradFill>
                      </a:ln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32" name="Straight Connector 731"/>
                      <p:cNvCxnSpPr/>
                      <p:nvPr/>
                    </p:nvCxnSpPr>
                    <p:spPr>
                      <a:xfrm>
                        <a:off x="5422091" y="5673895"/>
                        <a:ext cx="152400" cy="0"/>
                      </a:xfrm>
                      <a:prstGeom prst="line">
                        <a:avLst/>
                      </a:prstGeom>
                      <a:ln w="6350">
                        <a:gradFill>
                          <a:gsLst>
                            <a:gs pos="12000">
                              <a:schemeClr val="bg1">
                                <a:lumMod val="85000"/>
                              </a:schemeClr>
                            </a:gs>
                            <a:gs pos="4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</a:gsLst>
                          <a:lin ang="16200000" scaled="0"/>
                        </a:gradFill>
                      </a:ln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33" name="Straight Connector 732"/>
                      <p:cNvCxnSpPr/>
                      <p:nvPr/>
                    </p:nvCxnSpPr>
                    <p:spPr>
                      <a:xfrm>
                        <a:off x="5422091" y="5550580"/>
                        <a:ext cx="152400" cy="0"/>
                      </a:xfrm>
                      <a:prstGeom prst="line">
                        <a:avLst/>
                      </a:prstGeom>
                      <a:ln w="6350">
                        <a:gradFill>
                          <a:gsLst>
                            <a:gs pos="12000">
                              <a:schemeClr val="bg1">
                                <a:lumMod val="85000"/>
                              </a:schemeClr>
                            </a:gs>
                            <a:gs pos="4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</a:gsLst>
                          <a:lin ang="16200000" scaled="0"/>
                        </a:gradFill>
                      </a:ln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34" name="Straight Connector 733"/>
                      <p:cNvCxnSpPr/>
                      <p:nvPr/>
                    </p:nvCxnSpPr>
                    <p:spPr>
                      <a:xfrm>
                        <a:off x="5422091" y="5509475"/>
                        <a:ext cx="152400" cy="0"/>
                      </a:xfrm>
                      <a:prstGeom prst="line">
                        <a:avLst/>
                      </a:prstGeom>
                      <a:ln w="6350">
                        <a:gradFill>
                          <a:gsLst>
                            <a:gs pos="12000">
                              <a:schemeClr val="bg1">
                                <a:lumMod val="85000"/>
                              </a:schemeClr>
                            </a:gs>
                            <a:gs pos="4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</a:gsLst>
                          <a:lin ang="16200000" scaled="0"/>
                        </a:gradFill>
                      </a:ln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35" name="Straight Connector 734"/>
                      <p:cNvCxnSpPr/>
                      <p:nvPr/>
                    </p:nvCxnSpPr>
                    <p:spPr>
                      <a:xfrm>
                        <a:off x="5422091" y="5632790"/>
                        <a:ext cx="152400" cy="0"/>
                      </a:xfrm>
                      <a:prstGeom prst="line">
                        <a:avLst/>
                      </a:prstGeom>
                      <a:ln w="6350">
                        <a:gradFill>
                          <a:gsLst>
                            <a:gs pos="12000">
                              <a:schemeClr val="bg1">
                                <a:lumMod val="85000"/>
                              </a:schemeClr>
                            </a:gs>
                            <a:gs pos="4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</a:gsLst>
                          <a:lin ang="16200000" scaled="0"/>
                        </a:gradFill>
                      </a:ln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36" name="Straight Connector 735"/>
                      <p:cNvCxnSpPr/>
                      <p:nvPr/>
                    </p:nvCxnSpPr>
                    <p:spPr>
                      <a:xfrm>
                        <a:off x="5422091" y="5591684"/>
                        <a:ext cx="152400" cy="0"/>
                      </a:xfrm>
                      <a:prstGeom prst="line">
                        <a:avLst/>
                      </a:prstGeom>
                      <a:ln w="6350">
                        <a:gradFill>
                          <a:gsLst>
                            <a:gs pos="12000">
                              <a:schemeClr val="bg1">
                                <a:lumMod val="85000"/>
                              </a:schemeClr>
                            </a:gs>
                            <a:gs pos="4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</a:gsLst>
                          <a:lin ang="16200000" scaled="0"/>
                        </a:gradFill>
                      </a:ln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730" name="Rectangle 729"/>
                    <p:cNvSpPr/>
                    <p:nvPr/>
                  </p:nvSpPr>
                  <p:spPr>
                    <a:xfrm>
                      <a:off x="9704426" y="4055453"/>
                      <a:ext cx="172863" cy="245547"/>
                    </a:xfrm>
                    <a:prstGeom prst="rect">
                      <a:avLst/>
                    </a:prstGeom>
                    <a:ln w="6350">
                      <a:gradFill>
                        <a:gsLst>
                          <a:gs pos="0">
                            <a:schemeClr val="bg1">
                              <a:lumMod val="85000"/>
                            </a:schemeClr>
                          </a:gs>
                          <a:gs pos="36000">
                            <a:schemeClr val="bg1">
                              <a:lumMod val="75000"/>
                            </a:schemeClr>
                          </a:gs>
                          <a:gs pos="83000">
                            <a:schemeClr val="tx1">
                              <a:lumMod val="50000"/>
                              <a:lumOff val="50000"/>
                            </a:schemeClr>
                          </a:gs>
                          <a:gs pos="100000">
                            <a:schemeClr val="tx1">
                              <a:lumMod val="75000"/>
                              <a:lumOff val="25000"/>
                            </a:schemeClr>
                          </a:gs>
                        </a:gsLst>
                        <a:lin ang="1800000" scaled="0"/>
                      </a:gradFill>
                    </a:ln>
                    <a:effectLst>
                      <a:outerShdw blurRad="50800" dist="38100" dir="13500000" algn="b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black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</p:grpSp>
            </p:grpSp>
            <p:grpSp>
              <p:nvGrpSpPr>
                <p:cNvPr id="679" name="Group 678"/>
                <p:cNvGrpSpPr/>
                <p:nvPr/>
              </p:nvGrpSpPr>
              <p:grpSpPr>
                <a:xfrm flipH="1">
                  <a:off x="11096545" y="3539594"/>
                  <a:ext cx="558953" cy="247290"/>
                  <a:chOff x="4058393" y="5856589"/>
                  <a:chExt cx="821410" cy="363406"/>
                </a:xfrm>
                <a:effectLst/>
              </p:grpSpPr>
              <p:sp>
                <p:nvSpPr>
                  <p:cNvPr id="680" name="Rectangle 679"/>
                  <p:cNvSpPr/>
                  <p:nvPr/>
                </p:nvSpPr>
                <p:spPr>
                  <a:xfrm>
                    <a:off x="4088166" y="6174276"/>
                    <a:ext cx="748937" cy="45719"/>
                  </a:xfrm>
                  <a:prstGeom prst="rect">
                    <a:avLst/>
                  </a:prstGeom>
                  <a:solidFill>
                    <a:srgbClr val="87460A"/>
                  </a:soli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681" name="Rectangle 680"/>
                  <p:cNvSpPr/>
                  <p:nvPr/>
                </p:nvSpPr>
                <p:spPr>
                  <a:xfrm>
                    <a:off x="4088137" y="5995654"/>
                    <a:ext cx="748937" cy="220209"/>
                  </a:xfrm>
                  <a:prstGeom prst="rect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682" name="Trapezoid 681"/>
                  <p:cNvSpPr/>
                  <p:nvPr/>
                </p:nvSpPr>
                <p:spPr>
                  <a:xfrm>
                    <a:off x="4059406" y="5914508"/>
                    <a:ext cx="820397" cy="82366"/>
                  </a:xfrm>
                  <a:prstGeom prst="trapezoid">
                    <a:avLst>
                      <a:gd name="adj" fmla="val 311608"/>
                    </a:avLst>
                  </a:prstGeom>
                  <a:pattFill prst="narHorz">
                    <a:fgClr>
                      <a:schemeClr val="accent6">
                        <a:lumMod val="50000"/>
                      </a:schemeClr>
                    </a:fgClr>
                    <a:bgClr>
                      <a:schemeClr val="accent6">
                        <a:lumMod val="60000"/>
                        <a:lumOff val="40000"/>
                      </a:schemeClr>
                    </a:bgClr>
                  </a:patt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683" name="Rectangle 682"/>
                  <p:cNvSpPr/>
                  <p:nvPr/>
                </p:nvSpPr>
                <p:spPr>
                  <a:xfrm>
                    <a:off x="4377431" y="5856589"/>
                    <a:ext cx="49883" cy="95744"/>
                  </a:xfrm>
                  <a:prstGeom prst="rect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684" name="Rectangle 683"/>
                  <p:cNvSpPr/>
                  <p:nvPr/>
                </p:nvSpPr>
                <p:spPr>
                  <a:xfrm>
                    <a:off x="4481374" y="6016303"/>
                    <a:ext cx="114300" cy="199559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685" name="Rectangle 684"/>
                  <p:cNvSpPr/>
                  <p:nvPr/>
                </p:nvSpPr>
                <p:spPr>
                  <a:xfrm>
                    <a:off x="4139161" y="6026233"/>
                    <a:ext cx="59821" cy="89379"/>
                  </a:xfrm>
                  <a:prstGeom prst="rect">
                    <a:avLst/>
                  </a:prstGeom>
                  <a:gradFill>
                    <a:gsLst>
                      <a:gs pos="86000">
                        <a:schemeClr val="bg1">
                          <a:lumMod val="7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36000">
                        <a:schemeClr val="bg1"/>
                      </a:gs>
                      <a:gs pos="19000">
                        <a:schemeClr val="bg1">
                          <a:lumMod val="95000"/>
                        </a:schemeClr>
                      </a:gs>
                      <a:gs pos="75000">
                        <a:schemeClr val="bg1">
                          <a:lumMod val="75000"/>
                        </a:schemeClr>
                      </a:gs>
                      <a:gs pos="99000">
                        <a:schemeClr val="tx1">
                          <a:lumMod val="50000"/>
                          <a:lumOff val="50000"/>
                        </a:schemeClr>
                      </a:gs>
                      <a:gs pos="90000">
                        <a:schemeClr val="bg1">
                          <a:lumMod val="65000"/>
                        </a:schemeClr>
                      </a:gs>
                    </a:gsLst>
                    <a:lin ang="30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pic>
                <p:nvPicPr>
                  <p:cNvPr id="686" name="Picture 2" descr="http://tse2.mm.bing.net/th?id=OIP.M7430890571028c155c8edae50db7a1acH0&amp;pid=15.1&amp;P=0&amp;w=245&amp;h=164"/>
                  <p:cNvPicPr>
                    <a:picLocks noChangeAspect="1" noChangeArrowheads="1"/>
                  </p:cNvPicPr>
                  <p:nvPr/>
                </p:nvPicPr>
                <p:blipFill>
                  <a:blip r:embed="rId23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636868" y="6030366"/>
                    <a:ext cx="157159" cy="12193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grpSp>
                <p:nvGrpSpPr>
                  <p:cNvPr id="687" name="Group 686"/>
                  <p:cNvGrpSpPr/>
                  <p:nvPr/>
                </p:nvGrpSpPr>
                <p:grpSpPr>
                  <a:xfrm>
                    <a:off x="4636232" y="6027311"/>
                    <a:ext cx="157160" cy="127207"/>
                    <a:chOff x="4691064" y="6400800"/>
                    <a:chExt cx="186176" cy="228714"/>
                  </a:xfrm>
                  <a:noFill/>
                </p:grpSpPr>
                <p:sp>
                  <p:nvSpPr>
                    <p:cNvPr id="704" name="Rectangle 703"/>
                    <p:cNvSpPr/>
                    <p:nvPr/>
                  </p:nvSpPr>
                  <p:spPr>
                    <a:xfrm>
                      <a:off x="4755356" y="6400800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705" name="Rectangle 704"/>
                    <p:cNvSpPr/>
                    <p:nvPr/>
                  </p:nvSpPr>
                  <p:spPr>
                    <a:xfrm>
                      <a:off x="4691064" y="6400800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706" name="Rectangle 705"/>
                    <p:cNvSpPr/>
                    <p:nvPr/>
                  </p:nvSpPr>
                  <p:spPr>
                    <a:xfrm>
                      <a:off x="4755356" y="6457936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707" name="Rectangle 706"/>
                    <p:cNvSpPr/>
                    <p:nvPr/>
                  </p:nvSpPr>
                  <p:spPr>
                    <a:xfrm>
                      <a:off x="4691064" y="6457936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708" name="Rectangle 707"/>
                    <p:cNvSpPr/>
                    <p:nvPr/>
                  </p:nvSpPr>
                  <p:spPr>
                    <a:xfrm>
                      <a:off x="4820090" y="6400800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709" name="Rectangle 708"/>
                    <p:cNvSpPr/>
                    <p:nvPr/>
                  </p:nvSpPr>
                  <p:spPr>
                    <a:xfrm>
                      <a:off x="4820089" y="6457936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710" name="Rectangle 709"/>
                    <p:cNvSpPr/>
                    <p:nvPr/>
                  </p:nvSpPr>
                  <p:spPr>
                    <a:xfrm>
                      <a:off x="4755356" y="6515831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711" name="Rectangle 710"/>
                    <p:cNvSpPr/>
                    <p:nvPr/>
                  </p:nvSpPr>
                  <p:spPr>
                    <a:xfrm>
                      <a:off x="4691064" y="6515831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712" name="Rectangle 711"/>
                    <p:cNvSpPr/>
                    <p:nvPr/>
                  </p:nvSpPr>
                  <p:spPr>
                    <a:xfrm>
                      <a:off x="4755356" y="6576754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713" name="Rectangle 712"/>
                    <p:cNvSpPr/>
                    <p:nvPr/>
                  </p:nvSpPr>
                  <p:spPr>
                    <a:xfrm>
                      <a:off x="4691064" y="6576754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714" name="Rectangle 713"/>
                    <p:cNvSpPr/>
                    <p:nvPr/>
                  </p:nvSpPr>
                  <p:spPr>
                    <a:xfrm>
                      <a:off x="4820089" y="6515832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715" name="Rectangle 714"/>
                    <p:cNvSpPr/>
                    <p:nvPr/>
                  </p:nvSpPr>
                  <p:spPr>
                    <a:xfrm>
                      <a:off x="4820089" y="6576754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</p:grpSp>
              <p:pic>
                <p:nvPicPr>
                  <p:cNvPr id="688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24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262490" y="6027837"/>
                    <a:ext cx="160665" cy="12138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grpSp>
                <p:nvGrpSpPr>
                  <p:cNvPr id="689" name="Group 688"/>
                  <p:cNvGrpSpPr/>
                  <p:nvPr/>
                </p:nvGrpSpPr>
                <p:grpSpPr>
                  <a:xfrm>
                    <a:off x="4258025" y="6022016"/>
                    <a:ext cx="163662" cy="127207"/>
                    <a:chOff x="4691064" y="6400800"/>
                    <a:chExt cx="186176" cy="228714"/>
                  </a:xfrm>
                  <a:noFill/>
                </p:grpSpPr>
                <p:sp>
                  <p:nvSpPr>
                    <p:cNvPr id="692" name="Rectangle 691"/>
                    <p:cNvSpPr/>
                    <p:nvPr/>
                  </p:nvSpPr>
                  <p:spPr>
                    <a:xfrm>
                      <a:off x="4755356" y="6400800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693" name="Rectangle 692"/>
                    <p:cNvSpPr/>
                    <p:nvPr/>
                  </p:nvSpPr>
                  <p:spPr>
                    <a:xfrm>
                      <a:off x="4691064" y="6400800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694" name="Rectangle 693"/>
                    <p:cNvSpPr/>
                    <p:nvPr/>
                  </p:nvSpPr>
                  <p:spPr>
                    <a:xfrm>
                      <a:off x="4755356" y="6457936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695" name="Rectangle 694"/>
                    <p:cNvSpPr/>
                    <p:nvPr/>
                  </p:nvSpPr>
                  <p:spPr>
                    <a:xfrm>
                      <a:off x="4691064" y="6457936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696" name="Rectangle 695"/>
                    <p:cNvSpPr/>
                    <p:nvPr/>
                  </p:nvSpPr>
                  <p:spPr>
                    <a:xfrm>
                      <a:off x="4820090" y="6400800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697" name="Rectangle 696"/>
                    <p:cNvSpPr/>
                    <p:nvPr/>
                  </p:nvSpPr>
                  <p:spPr>
                    <a:xfrm>
                      <a:off x="4820089" y="6457936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698" name="Rectangle 697"/>
                    <p:cNvSpPr/>
                    <p:nvPr/>
                  </p:nvSpPr>
                  <p:spPr>
                    <a:xfrm>
                      <a:off x="4755356" y="6515831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699" name="Rectangle 698"/>
                    <p:cNvSpPr/>
                    <p:nvPr/>
                  </p:nvSpPr>
                  <p:spPr>
                    <a:xfrm>
                      <a:off x="4691064" y="6515831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700" name="Rectangle 699"/>
                    <p:cNvSpPr/>
                    <p:nvPr/>
                  </p:nvSpPr>
                  <p:spPr>
                    <a:xfrm>
                      <a:off x="4755356" y="6576754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701" name="Rectangle 700"/>
                    <p:cNvSpPr/>
                    <p:nvPr/>
                  </p:nvSpPr>
                  <p:spPr>
                    <a:xfrm>
                      <a:off x="4691064" y="6576754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702" name="Rectangle 701"/>
                    <p:cNvSpPr/>
                    <p:nvPr/>
                  </p:nvSpPr>
                  <p:spPr>
                    <a:xfrm>
                      <a:off x="4820089" y="6515832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  <p:sp>
                  <p:nvSpPr>
                    <p:cNvPr id="703" name="Rectangle 702"/>
                    <p:cNvSpPr/>
                    <p:nvPr/>
                  </p:nvSpPr>
                  <p:spPr>
                    <a:xfrm>
                      <a:off x="4820089" y="6576754"/>
                      <a:ext cx="57150" cy="52760"/>
                    </a:xfrm>
                    <a:prstGeom prst="rect">
                      <a:avLst/>
                    </a:prstGeom>
                    <a:grpFill/>
                    <a:ln w="3175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3486">
                        <a:defRPr/>
                      </a:pPr>
                      <a:endParaRPr lang="en-US" sz="1798" kern="0" dirty="0">
                        <a:solidFill>
                          <a:prstClr val="white"/>
                        </a:solidFill>
                        <a:effectLst>
                          <a:outerShdw blurRad="50800" dist="12700" dir="5400000" algn="ctr" rotWithShape="0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p:txBody>
                </p:sp>
              </p:grpSp>
              <p:sp>
                <p:nvSpPr>
                  <p:cNvPr id="690" name="Rectangle 689"/>
                  <p:cNvSpPr/>
                  <p:nvPr/>
                </p:nvSpPr>
                <p:spPr>
                  <a:xfrm>
                    <a:off x="4488873" y="6032890"/>
                    <a:ext cx="99303" cy="173268"/>
                  </a:xfrm>
                  <a:prstGeom prst="rect">
                    <a:avLst/>
                  </a:prstGeom>
                  <a:solidFill>
                    <a:schemeClr val="accent6">
                      <a:lumMod val="60000"/>
                      <a:lumOff val="40000"/>
                    </a:schemeClr>
                  </a:soli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798" kern="0" dirty="0">
                      <a:solidFill>
                        <a:prstClr val="white"/>
                      </a:solidFill>
                      <a:effectLst>
                        <a:outerShdw blurRad="50800" dist="12700" dir="5400000" algn="ctr" rotWithShape="0">
                          <a:srgbClr val="000000">
                            <a:alpha val="43137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cxnSp>
                <p:nvCxnSpPr>
                  <p:cNvPr id="691" name="Straight Connector 690"/>
                  <p:cNvCxnSpPr/>
                  <p:nvPr/>
                </p:nvCxnSpPr>
                <p:spPr>
                  <a:xfrm>
                    <a:off x="4058393" y="6000354"/>
                    <a:ext cx="821410" cy="0"/>
                  </a:xfrm>
                  <a:prstGeom prst="line">
                    <a:avLst/>
                  </a:prstGeom>
                  <a:ln w="6350">
                    <a:solidFill>
                      <a:srgbClr val="87460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674" name="TextBox 673"/>
              <p:cNvSpPr txBox="1"/>
              <p:nvPr/>
            </p:nvSpPr>
            <p:spPr>
              <a:xfrm>
                <a:off x="9953681" y="3577427"/>
                <a:ext cx="529171" cy="215444"/>
              </a:xfrm>
              <a:prstGeom prst="rect">
                <a:avLst/>
              </a:prstGeom>
              <a:noFill/>
              <a:effectLst>
                <a:softEdge rad="31750"/>
              </a:effectLst>
            </p:spPr>
            <p:txBody>
              <a:bodyPr wrap="square" rtlCol="0">
                <a:spAutoFit/>
              </a:bodyPr>
              <a:lstStyle/>
              <a:p>
                <a:pPr algn="ctr" defTabSz="913486">
                  <a:defRPr/>
                </a:pPr>
                <a:endParaRPr lang="en-US" sz="799" b="1" kern="0" dirty="0">
                  <a:solidFill>
                    <a:srgbClr val="00206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grpSp>
            <p:nvGrpSpPr>
              <p:cNvPr id="675" name="Group 674"/>
              <p:cNvGrpSpPr/>
              <p:nvPr/>
            </p:nvGrpSpPr>
            <p:grpSpPr>
              <a:xfrm>
                <a:off x="10376407" y="3701905"/>
                <a:ext cx="199439" cy="51183"/>
                <a:chOff x="7130435" y="4315392"/>
                <a:chExt cx="337165" cy="152399"/>
              </a:xfrm>
            </p:grpSpPr>
            <p:sp>
              <p:nvSpPr>
                <p:cNvPr id="676" name="Rectangle 675"/>
                <p:cNvSpPr/>
                <p:nvPr/>
              </p:nvSpPr>
              <p:spPr>
                <a:xfrm rot="16200000" flipH="1">
                  <a:off x="7222818" y="4223009"/>
                  <a:ext cx="152399" cy="337165"/>
                </a:xfrm>
                <a:prstGeom prst="rect">
                  <a:avLst/>
                </a:prstGeom>
                <a:gradFill>
                  <a:gsLst>
                    <a:gs pos="12054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21000">
                      <a:srgbClr val="7BC043"/>
                    </a:gs>
                    <a:gs pos="92000">
                      <a:srgbClr val="00703C"/>
                    </a:gs>
                    <a:gs pos="83000">
                      <a:schemeClr val="tx1">
                        <a:lumMod val="75000"/>
                        <a:lumOff val="25000"/>
                      </a:schemeClr>
                    </a:gs>
                    <a:gs pos="30000">
                      <a:schemeClr val="bg1">
                        <a:lumMod val="75000"/>
                      </a:schemeClr>
                    </a:gs>
                  </a:gsLst>
                  <a:lin ang="1800000" scaled="0"/>
                </a:gra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3486">
                    <a:defRPr/>
                  </a:pPr>
                  <a:endParaRPr lang="en-US" sz="19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677" name="Rectangle 676"/>
                <p:cNvSpPr/>
                <p:nvPr/>
              </p:nvSpPr>
              <p:spPr>
                <a:xfrm rot="16200000" flipH="1">
                  <a:off x="7198282" y="4307920"/>
                  <a:ext cx="45719" cy="116682"/>
                </a:xfrm>
                <a:prstGeom prst="rect">
                  <a:avLst/>
                </a:prstGeom>
                <a:solidFill>
                  <a:srgbClr val="00703C"/>
                </a:soli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3486">
                    <a:defRPr/>
                  </a:pPr>
                  <a:endParaRPr lang="en-US" sz="19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</p:grpSp>
        <p:grpSp>
          <p:nvGrpSpPr>
            <p:cNvPr id="65" name="Group 64"/>
            <p:cNvGrpSpPr/>
            <p:nvPr/>
          </p:nvGrpSpPr>
          <p:grpSpPr>
            <a:xfrm>
              <a:off x="3108433" y="2551238"/>
              <a:ext cx="6801286" cy="264919"/>
              <a:chOff x="2775498" y="1992269"/>
              <a:chExt cx="6808378" cy="265195"/>
            </a:xfrm>
          </p:grpSpPr>
          <p:sp>
            <p:nvSpPr>
              <p:cNvPr id="634" name="Rectangle 633"/>
              <p:cNvSpPr/>
              <p:nvPr/>
            </p:nvSpPr>
            <p:spPr>
              <a:xfrm flipH="1">
                <a:off x="2775498" y="2211744"/>
                <a:ext cx="6808378" cy="45720"/>
              </a:xfrm>
              <a:prstGeom prst="rect">
                <a:avLst/>
              </a:prstGeom>
              <a:gradFill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97000">
                    <a:schemeClr val="bg1">
                      <a:lumMod val="75000"/>
                    </a:schemeClr>
                  </a:gs>
                  <a:gs pos="3000">
                    <a:schemeClr val="bg1">
                      <a:alpha val="0"/>
                    </a:schemeClr>
                  </a:gs>
                  <a:gs pos="27640">
                    <a:srgbClr val="F2F2F2"/>
                  </a:gs>
                  <a:gs pos="73000">
                    <a:schemeClr val="bg1">
                      <a:lumMod val="8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white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grpSp>
            <p:nvGrpSpPr>
              <p:cNvPr id="635" name="Group 634"/>
              <p:cNvGrpSpPr/>
              <p:nvPr/>
            </p:nvGrpSpPr>
            <p:grpSpPr>
              <a:xfrm flipH="1">
                <a:off x="7992207" y="1992269"/>
                <a:ext cx="182430" cy="215851"/>
                <a:chOff x="10588979" y="3878574"/>
                <a:chExt cx="493360" cy="637369"/>
              </a:xfrm>
            </p:grpSpPr>
            <p:sp>
              <p:nvSpPr>
                <p:cNvPr id="651" name="Rectangle 650"/>
                <p:cNvSpPr/>
                <p:nvPr/>
              </p:nvSpPr>
              <p:spPr>
                <a:xfrm>
                  <a:off x="10589720" y="4444209"/>
                  <a:ext cx="489874" cy="71734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6350"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black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652" name="Rectangle 651"/>
                <p:cNvSpPr/>
                <p:nvPr/>
              </p:nvSpPr>
              <p:spPr>
                <a:xfrm>
                  <a:off x="10588979" y="3878574"/>
                  <a:ext cx="489874" cy="62359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 w="6350"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black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653" name="Rectangle 652"/>
                <p:cNvSpPr/>
                <p:nvPr/>
              </p:nvSpPr>
              <p:spPr>
                <a:xfrm>
                  <a:off x="10588979" y="3892351"/>
                  <a:ext cx="248640" cy="609817"/>
                </a:xfrm>
                <a:prstGeom prst="rect">
                  <a:avLst/>
                </a:prstGeom>
                <a:gradFill>
                  <a:gsLst>
                    <a:gs pos="3247">
                      <a:schemeClr val="tx1">
                        <a:lumMod val="50000"/>
                        <a:lumOff val="50000"/>
                      </a:schemeClr>
                    </a:gs>
                    <a:gs pos="38000">
                      <a:schemeClr val="bg1">
                        <a:lumMod val="75000"/>
                      </a:schemeClr>
                    </a:gs>
                    <a:gs pos="68000">
                      <a:srgbClr val="989898"/>
                    </a:gs>
                    <a:gs pos="92208">
                      <a:schemeClr val="bg1">
                        <a:lumMod val="75000"/>
                      </a:schemeClr>
                    </a:gs>
                    <a:gs pos="53000">
                      <a:srgbClr val="7BC043">
                        <a:shade val="100000"/>
                        <a:satMod val="115000"/>
                      </a:srgbClr>
                    </a:gs>
                  </a:gsLst>
                  <a:lin ang="14400000" scaled="0"/>
                </a:gradFill>
                <a:ln w="3175">
                  <a:noFill/>
                </a:ln>
                <a:effectLst/>
                <a:scene3d>
                  <a:camera prst="orthographicFront"/>
                  <a:lightRig rig="threePt" dir="t"/>
                </a:scene3d>
                <a:sp3d>
                  <a:bevelT w="12700" h="1905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grpSp>
              <p:nvGrpSpPr>
                <p:cNvPr id="654" name="Group 653"/>
                <p:cNvGrpSpPr/>
                <p:nvPr/>
              </p:nvGrpSpPr>
              <p:grpSpPr>
                <a:xfrm>
                  <a:off x="10654418" y="4372332"/>
                  <a:ext cx="117762" cy="92091"/>
                  <a:chOff x="5422091" y="5509475"/>
                  <a:chExt cx="152400" cy="205525"/>
                </a:xfrm>
                <a:effectLst/>
              </p:grpSpPr>
              <p:cxnSp>
                <p:nvCxnSpPr>
                  <p:cNvPr id="666" name="Straight Connector 665"/>
                  <p:cNvCxnSpPr/>
                  <p:nvPr/>
                </p:nvCxnSpPr>
                <p:spPr>
                  <a:xfrm>
                    <a:off x="5422091" y="5715000"/>
                    <a:ext cx="152400" cy="0"/>
                  </a:xfrm>
                  <a:prstGeom prst="line">
                    <a:avLst/>
                  </a:prstGeom>
                  <a:ln w="6350">
                    <a:gradFill>
                      <a:gsLst>
                        <a:gs pos="12000">
                          <a:schemeClr val="bg1">
                            <a:lumMod val="85000"/>
                          </a:schemeClr>
                        </a:gs>
                        <a:gs pos="4900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lin ang="16200000" scaled="0"/>
                    </a:gradFill>
                  </a:ln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7" name="Straight Connector 666"/>
                  <p:cNvCxnSpPr/>
                  <p:nvPr/>
                </p:nvCxnSpPr>
                <p:spPr>
                  <a:xfrm>
                    <a:off x="5422091" y="5673895"/>
                    <a:ext cx="152400" cy="0"/>
                  </a:xfrm>
                  <a:prstGeom prst="line">
                    <a:avLst/>
                  </a:prstGeom>
                  <a:ln w="6350">
                    <a:gradFill>
                      <a:gsLst>
                        <a:gs pos="12000">
                          <a:schemeClr val="bg1">
                            <a:lumMod val="85000"/>
                          </a:schemeClr>
                        </a:gs>
                        <a:gs pos="4900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lin ang="16200000" scaled="0"/>
                    </a:gradFill>
                  </a:ln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8" name="Straight Connector 667"/>
                  <p:cNvCxnSpPr/>
                  <p:nvPr/>
                </p:nvCxnSpPr>
                <p:spPr>
                  <a:xfrm>
                    <a:off x="5422091" y="5550580"/>
                    <a:ext cx="152400" cy="0"/>
                  </a:xfrm>
                  <a:prstGeom prst="line">
                    <a:avLst/>
                  </a:prstGeom>
                  <a:ln w="6350">
                    <a:gradFill>
                      <a:gsLst>
                        <a:gs pos="12000">
                          <a:schemeClr val="bg1">
                            <a:lumMod val="85000"/>
                          </a:schemeClr>
                        </a:gs>
                        <a:gs pos="4900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lin ang="16200000" scaled="0"/>
                    </a:gradFill>
                  </a:ln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9" name="Straight Connector 668"/>
                  <p:cNvCxnSpPr/>
                  <p:nvPr/>
                </p:nvCxnSpPr>
                <p:spPr>
                  <a:xfrm>
                    <a:off x="5422091" y="5509475"/>
                    <a:ext cx="152400" cy="0"/>
                  </a:xfrm>
                  <a:prstGeom prst="line">
                    <a:avLst/>
                  </a:prstGeom>
                  <a:ln w="6350">
                    <a:gradFill>
                      <a:gsLst>
                        <a:gs pos="12000">
                          <a:schemeClr val="bg1">
                            <a:lumMod val="85000"/>
                          </a:schemeClr>
                        </a:gs>
                        <a:gs pos="4900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lin ang="16200000" scaled="0"/>
                    </a:gradFill>
                  </a:ln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0" name="Straight Connector 669"/>
                  <p:cNvCxnSpPr/>
                  <p:nvPr/>
                </p:nvCxnSpPr>
                <p:spPr>
                  <a:xfrm>
                    <a:off x="5422091" y="5632790"/>
                    <a:ext cx="152400" cy="0"/>
                  </a:xfrm>
                  <a:prstGeom prst="line">
                    <a:avLst/>
                  </a:prstGeom>
                  <a:ln w="6350">
                    <a:gradFill>
                      <a:gsLst>
                        <a:gs pos="12000">
                          <a:schemeClr val="bg1">
                            <a:lumMod val="85000"/>
                          </a:schemeClr>
                        </a:gs>
                        <a:gs pos="4900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lin ang="16200000" scaled="0"/>
                    </a:gradFill>
                  </a:ln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1" name="Straight Connector 670"/>
                  <p:cNvCxnSpPr/>
                  <p:nvPr/>
                </p:nvCxnSpPr>
                <p:spPr>
                  <a:xfrm>
                    <a:off x="5422091" y="5591684"/>
                    <a:ext cx="152400" cy="0"/>
                  </a:xfrm>
                  <a:prstGeom prst="line">
                    <a:avLst/>
                  </a:prstGeom>
                  <a:ln w="6350">
                    <a:gradFill>
                      <a:gsLst>
                        <a:gs pos="12000">
                          <a:schemeClr val="bg1">
                            <a:lumMod val="85000"/>
                          </a:schemeClr>
                        </a:gs>
                        <a:gs pos="4900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lin ang="16200000" scaled="0"/>
                    </a:gradFill>
                  </a:ln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655" name="Rounded Rectangle 924"/>
                <p:cNvSpPr/>
                <p:nvPr/>
              </p:nvSpPr>
              <p:spPr>
                <a:xfrm>
                  <a:off x="10754649" y="4115992"/>
                  <a:ext cx="45719" cy="68963"/>
                </a:xfrm>
                <a:prstGeom prst="roundRect">
                  <a:avLst/>
                </a:prstGeom>
                <a:gradFill>
                  <a:gsLst>
                    <a:gs pos="2597">
                      <a:schemeClr val="tx1">
                        <a:lumMod val="50000"/>
                        <a:lumOff val="50000"/>
                      </a:schemeClr>
                    </a:gs>
                    <a:gs pos="82000">
                      <a:schemeClr val="bg1">
                        <a:lumMod val="75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  <a:gs pos="30000">
                      <a:srgbClr val="989898"/>
                    </a:gs>
                    <a:gs pos="49000">
                      <a:schemeClr val="bg1">
                        <a:lumMod val="75000"/>
                      </a:schemeClr>
                    </a:gs>
                  </a:gsLst>
                  <a:lin ang="14400000" scaled="0"/>
                </a:gradFill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656" name="Rectangle 655"/>
                <p:cNvSpPr/>
                <p:nvPr/>
              </p:nvSpPr>
              <p:spPr>
                <a:xfrm>
                  <a:off x="10833699" y="3892351"/>
                  <a:ext cx="248640" cy="611150"/>
                </a:xfrm>
                <a:prstGeom prst="rect">
                  <a:avLst/>
                </a:prstGeom>
                <a:gradFill>
                  <a:gsLst>
                    <a:gs pos="3247">
                      <a:schemeClr val="tx1">
                        <a:lumMod val="50000"/>
                        <a:lumOff val="50000"/>
                      </a:schemeClr>
                    </a:gs>
                    <a:gs pos="38000">
                      <a:schemeClr val="bg1">
                        <a:lumMod val="75000"/>
                      </a:schemeClr>
                    </a:gs>
                    <a:gs pos="68000">
                      <a:srgbClr val="989898"/>
                    </a:gs>
                    <a:gs pos="92208">
                      <a:schemeClr val="bg1">
                        <a:lumMod val="75000"/>
                      </a:schemeClr>
                    </a:gs>
                    <a:gs pos="53000">
                      <a:srgbClr val="7BC043">
                        <a:shade val="100000"/>
                        <a:satMod val="115000"/>
                      </a:srgbClr>
                    </a:gs>
                  </a:gsLst>
                  <a:lin ang="14400000" scaled="0"/>
                </a:gradFill>
                <a:ln w="3175">
                  <a:noFill/>
                </a:ln>
                <a:effectLst/>
                <a:scene3d>
                  <a:camera prst="orthographicFront"/>
                  <a:lightRig rig="threePt" dir="t"/>
                </a:scene3d>
                <a:sp3d>
                  <a:bevelT w="12700" h="1905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grpSp>
              <p:nvGrpSpPr>
                <p:cNvPr id="657" name="Group 656"/>
                <p:cNvGrpSpPr/>
                <p:nvPr/>
              </p:nvGrpSpPr>
              <p:grpSpPr>
                <a:xfrm>
                  <a:off x="10899138" y="4383069"/>
                  <a:ext cx="117762" cy="85421"/>
                  <a:chOff x="5422091" y="5509475"/>
                  <a:chExt cx="152400" cy="205525"/>
                </a:xfrm>
                <a:effectLst/>
              </p:grpSpPr>
              <p:cxnSp>
                <p:nvCxnSpPr>
                  <p:cNvPr id="660" name="Straight Connector 659"/>
                  <p:cNvCxnSpPr/>
                  <p:nvPr/>
                </p:nvCxnSpPr>
                <p:spPr>
                  <a:xfrm>
                    <a:off x="5422091" y="5715000"/>
                    <a:ext cx="152400" cy="0"/>
                  </a:xfrm>
                  <a:prstGeom prst="line">
                    <a:avLst/>
                  </a:prstGeom>
                  <a:ln w="6350">
                    <a:gradFill>
                      <a:gsLst>
                        <a:gs pos="12000">
                          <a:schemeClr val="bg1">
                            <a:lumMod val="85000"/>
                          </a:schemeClr>
                        </a:gs>
                        <a:gs pos="4900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lin ang="16200000" scaled="0"/>
                    </a:gradFill>
                  </a:ln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1" name="Straight Connector 660"/>
                  <p:cNvCxnSpPr/>
                  <p:nvPr/>
                </p:nvCxnSpPr>
                <p:spPr>
                  <a:xfrm>
                    <a:off x="5422091" y="5673895"/>
                    <a:ext cx="152400" cy="0"/>
                  </a:xfrm>
                  <a:prstGeom prst="line">
                    <a:avLst/>
                  </a:prstGeom>
                  <a:ln w="6350">
                    <a:gradFill>
                      <a:gsLst>
                        <a:gs pos="12000">
                          <a:schemeClr val="bg1">
                            <a:lumMod val="85000"/>
                          </a:schemeClr>
                        </a:gs>
                        <a:gs pos="4900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lin ang="16200000" scaled="0"/>
                    </a:gradFill>
                  </a:ln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2" name="Straight Connector 661"/>
                  <p:cNvCxnSpPr/>
                  <p:nvPr/>
                </p:nvCxnSpPr>
                <p:spPr>
                  <a:xfrm>
                    <a:off x="5422091" y="5550580"/>
                    <a:ext cx="152400" cy="0"/>
                  </a:xfrm>
                  <a:prstGeom prst="line">
                    <a:avLst/>
                  </a:prstGeom>
                  <a:ln w="6350">
                    <a:gradFill>
                      <a:gsLst>
                        <a:gs pos="12000">
                          <a:schemeClr val="bg1">
                            <a:lumMod val="85000"/>
                          </a:schemeClr>
                        </a:gs>
                        <a:gs pos="4900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lin ang="16200000" scaled="0"/>
                    </a:gradFill>
                  </a:ln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3" name="Straight Connector 662"/>
                  <p:cNvCxnSpPr/>
                  <p:nvPr/>
                </p:nvCxnSpPr>
                <p:spPr>
                  <a:xfrm>
                    <a:off x="5422091" y="5509475"/>
                    <a:ext cx="152400" cy="0"/>
                  </a:xfrm>
                  <a:prstGeom prst="line">
                    <a:avLst/>
                  </a:prstGeom>
                  <a:ln w="6350">
                    <a:gradFill>
                      <a:gsLst>
                        <a:gs pos="12000">
                          <a:schemeClr val="bg1">
                            <a:lumMod val="85000"/>
                          </a:schemeClr>
                        </a:gs>
                        <a:gs pos="4900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lin ang="16200000" scaled="0"/>
                    </a:gradFill>
                  </a:ln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4" name="Straight Connector 663"/>
                  <p:cNvCxnSpPr/>
                  <p:nvPr/>
                </p:nvCxnSpPr>
                <p:spPr>
                  <a:xfrm>
                    <a:off x="5422091" y="5632790"/>
                    <a:ext cx="152400" cy="0"/>
                  </a:xfrm>
                  <a:prstGeom prst="line">
                    <a:avLst/>
                  </a:prstGeom>
                  <a:ln w="6350">
                    <a:gradFill>
                      <a:gsLst>
                        <a:gs pos="12000">
                          <a:schemeClr val="bg1">
                            <a:lumMod val="85000"/>
                          </a:schemeClr>
                        </a:gs>
                        <a:gs pos="4900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lin ang="16200000" scaled="0"/>
                    </a:gradFill>
                  </a:ln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5" name="Straight Connector 664"/>
                  <p:cNvCxnSpPr/>
                  <p:nvPr/>
                </p:nvCxnSpPr>
                <p:spPr>
                  <a:xfrm>
                    <a:off x="5422091" y="5591684"/>
                    <a:ext cx="152400" cy="0"/>
                  </a:xfrm>
                  <a:prstGeom prst="line">
                    <a:avLst/>
                  </a:prstGeom>
                  <a:ln w="6350">
                    <a:gradFill>
                      <a:gsLst>
                        <a:gs pos="12000">
                          <a:schemeClr val="bg1">
                            <a:lumMod val="85000"/>
                          </a:schemeClr>
                        </a:gs>
                        <a:gs pos="4900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lin ang="16200000" scaled="0"/>
                    </a:gradFill>
                  </a:ln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658" name="Rounded Rectangle 927"/>
                <p:cNvSpPr/>
                <p:nvPr/>
              </p:nvSpPr>
              <p:spPr>
                <a:xfrm>
                  <a:off x="10860256" y="4115992"/>
                  <a:ext cx="45719" cy="68963"/>
                </a:xfrm>
                <a:prstGeom prst="roundRect">
                  <a:avLst/>
                </a:prstGeom>
                <a:gradFill>
                  <a:gsLst>
                    <a:gs pos="2597">
                      <a:schemeClr val="tx1">
                        <a:lumMod val="50000"/>
                        <a:lumOff val="50000"/>
                      </a:schemeClr>
                    </a:gs>
                    <a:gs pos="82000">
                      <a:schemeClr val="bg1">
                        <a:lumMod val="75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  <a:gs pos="30000">
                      <a:srgbClr val="989898"/>
                    </a:gs>
                    <a:gs pos="49000">
                      <a:schemeClr val="bg1">
                        <a:lumMod val="75000"/>
                      </a:schemeClr>
                    </a:gs>
                  </a:gsLst>
                  <a:lin ang="14400000" scaled="0"/>
                </a:gradFill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7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cxnSp>
              <p:nvCxnSpPr>
                <p:cNvPr id="659" name="Straight Connector 658"/>
                <p:cNvCxnSpPr/>
                <p:nvPr/>
              </p:nvCxnSpPr>
              <p:spPr>
                <a:xfrm>
                  <a:off x="10884635" y="4138699"/>
                  <a:ext cx="0" cy="27322"/>
                </a:xfrm>
                <a:prstGeom prst="line">
                  <a:avLst/>
                </a:prstGeom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6" name="Group 635"/>
              <p:cNvGrpSpPr/>
              <p:nvPr/>
            </p:nvGrpSpPr>
            <p:grpSpPr>
              <a:xfrm>
                <a:off x="3743065" y="2117154"/>
                <a:ext cx="217760" cy="51183"/>
                <a:chOff x="7130435" y="4315392"/>
                <a:chExt cx="337165" cy="152399"/>
              </a:xfrm>
            </p:grpSpPr>
            <p:sp>
              <p:nvSpPr>
                <p:cNvPr id="649" name="Rectangle 648"/>
                <p:cNvSpPr/>
                <p:nvPr/>
              </p:nvSpPr>
              <p:spPr>
                <a:xfrm rot="16200000" flipH="1">
                  <a:off x="7222818" y="4223009"/>
                  <a:ext cx="152399" cy="337165"/>
                </a:xfrm>
                <a:prstGeom prst="rect">
                  <a:avLst/>
                </a:prstGeom>
                <a:gradFill>
                  <a:gsLst>
                    <a:gs pos="12054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21000">
                      <a:srgbClr val="7BC043"/>
                    </a:gs>
                    <a:gs pos="92000">
                      <a:srgbClr val="00703C"/>
                    </a:gs>
                    <a:gs pos="83000">
                      <a:schemeClr val="tx1">
                        <a:lumMod val="75000"/>
                        <a:lumOff val="25000"/>
                      </a:schemeClr>
                    </a:gs>
                    <a:gs pos="30000">
                      <a:schemeClr val="bg1">
                        <a:lumMod val="75000"/>
                      </a:schemeClr>
                    </a:gs>
                  </a:gsLst>
                  <a:lin ang="1800000" scaled="0"/>
                </a:gra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3486">
                    <a:defRPr/>
                  </a:pPr>
                  <a:endParaRPr lang="en-US" sz="19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650" name="Rectangle 649"/>
                <p:cNvSpPr/>
                <p:nvPr/>
              </p:nvSpPr>
              <p:spPr>
                <a:xfrm rot="16200000" flipH="1">
                  <a:off x="7198282" y="4307920"/>
                  <a:ext cx="45719" cy="116682"/>
                </a:xfrm>
                <a:prstGeom prst="rect">
                  <a:avLst/>
                </a:prstGeom>
                <a:solidFill>
                  <a:srgbClr val="00703C"/>
                </a:soli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3486">
                    <a:defRPr/>
                  </a:pPr>
                  <a:endParaRPr lang="en-US" sz="19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grpSp>
            <p:nvGrpSpPr>
              <p:cNvPr id="637" name="Group 636"/>
              <p:cNvGrpSpPr/>
              <p:nvPr/>
            </p:nvGrpSpPr>
            <p:grpSpPr>
              <a:xfrm>
                <a:off x="4644755" y="2117154"/>
                <a:ext cx="217760" cy="51183"/>
                <a:chOff x="7130435" y="4315392"/>
                <a:chExt cx="337165" cy="152399"/>
              </a:xfrm>
            </p:grpSpPr>
            <p:sp>
              <p:nvSpPr>
                <p:cNvPr id="647" name="Rectangle 646"/>
                <p:cNvSpPr/>
                <p:nvPr/>
              </p:nvSpPr>
              <p:spPr>
                <a:xfrm rot="16200000" flipH="1">
                  <a:off x="7222818" y="4223009"/>
                  <a:ext cx="152399" cy="337165"/>
                </a:xfrm>
                <a:prstGeom prst="rect">
                  <a:avLst/>
                </a:prstGeom>
                <a:gradFill>
                  <a:gsLst>
                    <a:gs pos="12054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21000">
                      <a:srgbClr val="7BC043"/>
                    </a:gs>
                    <a:gs pos="92000">
                      <a:srgbClr val="00703C"/>
                    </a:gs>
                    <a:gs pos="83000">
                      <a:schemeClr val="tx1">
                        <a:lumMod val="75000"/>
                        <a:lumOff val="25000"/>
                      </a:schemeClr>
                    </a:gs>
                    <a:gs pos="30000">
                      <a:schemeClr val="bg1">
                        <a:lumMod val="75000"/>
                      </a:schemeClr>
                    </a:gs>
                  </a:gsLst>
                  <a:lin ang="1800000" scaled="0"/>
                </a:gra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3486">
                    <a:defRPr/>
                  </a:pPr>
                  <a:endParaRPr lang="en-US" sz="19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648" name="Rectangle 647"/>
                <p:cNvSpPr/>
                <p:nvPr/>
              </p:nvSpPr>
              <p:spPr>
                <a:xfrm rot="16200000" flipH="1">
                  <a:off x="7198282" y="4307920"/>
                  <a:ext cx="45719" cy="116682"/>
                </a:xfrm>
                <a:prstGeom prst="rect">
                  <a:avLst/>
                </a:prstGeom>
                <a:solidFill>
                  <a:srgbClr val="00703C"/>
                </a:soli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3486">
                    <a:defRPr/>
                  </a:pPr>
                  <a:endParaRPr lang="en-US" sz="19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grpSp>
            <p:nvGrpSpPr>
              <p:cNvPr id="638" name="Group 637"/>
              <p:cNvGrpSpPr/>
              <p:nvPr/>
            </p:nvGrpSpPr>
            <p:grpSpPr>
              <a:xfrm>
                <a:off x="6902278" y="2117154"/>
                <a:ext cx="217760" cy="51183"/>
                <a:chOff x="7130435" y="4315392"/>
                <a:chExt cx="337165" cy="152399"/>
              </a:xfrm>
            </p:grpSpPr>
            <p:sp>
              <p:nvSpPr>
                <p:cNvPr id="645" name="Rectangle 644"/>
                <p:cNvSpPr/>
                <p:nvPr/>
              </p:nvSpPr>
              <p:spPr>
                <a:xfrm rot="16200000" flipH="1">
                  <a:off x="7222818" y="4223009"/>
                  <a:ext cx="152399" cy="337165"/>
                </a:xfrm>
                <a:prstGeom prst="rect">
                  <a:avLst/>
                </a:prstGeom>
                <a:gradFill>
                  <a:gsLst>
                    <a:gs pos="12054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21000">
                      <a:srgbClr val="7BC043"/>
                    </a:gs>
                    <a:gs pos="92000">
                      <a:srgbClr val="00703C"/>
                    </a:gs>
                    <a:gs pos="83000">
                      <a:schemeClr val="tx1">
                        <a:lumMod val="75000"/>
                        <a:lumOff val="25000"/>
                      </a:schemeClr>
                    </a:gs>
                    <a:gs pos="30000">
                      <a:schemeClr val="bg1">
                        <a:lumMod val="75000"/>
                      </a:schemeClr>
                    </a:gs>
                  </a:gsLst>
                  <a:lin ang="1800000" scaled="0"/>
                </a:gra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3486">
                    <a:defRPr/>
                  </a:pPr>
                  <a:endParaRPr lang="en-US" sz="19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646" name="Rectangle 645"/>
                <p:cNvSpPr/>
                <p:nvPr/>
              </p:nvSpPr>
              <p:spPr>
                <a:xfrm rot="16200000" flipH="1">
                  <a:off x="7198282" y="4307920"/>
                  <a:ext cx="45719" cy="116682"/>
                </a:xfrm>
                <a:prstGeom prst="rect">
                  <a:avLst/>
                </a:prstGeom>
                <a:solidFill>
                  <a:srgbClr val="00703C"/>
                </a:soli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3486">
                    <a:defRPr/>
                  </a:pPr>
                  <a:endParaRPr lang="en-US" sz="19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grpSp>
            <p:nvGrpSpPr>
              <p:cNvPr id="639" name="Group 638"/>
              <p:cNvGrpSpPr/>
              <p:nvPr/>
            </p:nvGrpSpPr>
            <p:grpSpPr>
              <a:xfrm>
                <a:off x="5615035" y="2117154"/>
                <a:ext cx="217760" cy="51183"/>
                <a:chOff x="7130435" y="4315392"/>
                <a:chExt cx="337165" cy="152399"/>
              </a:xfrm>
            </p:grpSpPr>
            <p:sp>
              <p:nvSpPr>
                <p:cNvPr id="643" name="Rectangle 642"/>
                <p:cNvSpPr/>
                <p:nvPr/>
              </p:nvSpPr>
              <p:spPr>
                <a:xfrm rot="16200000" flipH="1">
                  <a:off x="7222818" y="4223009"/>
                  <a:ext cx="152399" cy="337165"/>
                </a:xfrm>
                <a:prstGeom prst="rect">
                  <a:avLst/>
                </a:prstGeom>
                <a:gradFill>
                  <a:gsLst>
                    <a:gs pos="12054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21000">
                      <a:srgbClr val="7BC043"/>
                    </a:gs>
                    <a:gs pos="92000">
                      <a:srgbClr val="00703C"/>
                    </a:gs>
                    <a:gs pos="83000">
                      <a:schemeClr val="tx1">
                        <a:lumMod val="75000"/>
                        <a:lumOff val="25000"/>
                      </a:schemeClr>
                    </a:gs>
                    <a:gs pos="30000">
                      <a:schemeClr val="bg1">
                        <a:lumMod val="75000"/>
                      </a:schemeClr>
                    </a:gs>
                  </a:gsLst>
                  <a:lin ang="1800000" scaled="0"/>
                </a:gra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3486">
                    <a:defRPr/>
                  </a:pPr>
                  <a:endParaRPr lang="en-US" sz="19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644" name="Rectangle 643"/>
                <p:cNvSpPr/>
                <p:nvPr/>
              </p:nvSpPr>
              <p:spPr>
                <a:xfrm rot="16200000" flipH="1">
                  <a:off x="7198282" y="4307920"/>
                  <a:ext cx="45719" cy="116682"/>
                </a:xfrm>
                <a:prstGeom prst="rect">
                  <a:avLst/>
                </a:prstGeom>
                <a:solidFill>
                  <a:srgbClr val="00703C"/>
                </a:soli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3486">
                    <a:defRPr/>
                  </a:pPr>
                  <a:endParaRPr lang="en-US" sz="19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grpSp>
            <p:nvGrpSpPr>
              <p:cNvPr id="640" name="Group 639"/>
              <p:cNvGrpSpPr/>
              <p:nvPr/>
            </p:nvGrpSpPr>
            <p:grpSpPr>
              <a:xfrm>
                <a:off x="8989036" y="2107866"/>
                <a:ext cx="296790" cy="69758"/>
                <a:chOff x="7130435" y="4315392"/>
                <a:chExt cx="337165" cy="152399"/>
              </a:xfrm>
            </p:grpSpPr>
            <p:sp>
              <p:nvSpPr>
                <p:cNvPr id="641" name="Rectangle 640"/>
                <p:cNvSpPr/>
                <p:nvPr/>
              </p:nvSpPr>
              <p:spPr>
                <a:xfrm rot="16200000" flipH="1">
                  <a:off x="7222818" y="4223009"/>
                  <a:ext cx="152399" cy="337165"/>
                </a:xfrm>
                <a:prstGeom prst="rect">
                  <a:avLst/>
                </a:prstGeom>
                <a:gradFill>
                  <a:gsLst>
                    <a:gs pos="12054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21000">
                      <a:srgbClr val="7BC043"/>
                    </a:gs>
                    <a:gs pos="92000">
                      <a:srgbClr val="00703C"/>
                    </a:gs>
                    <a:gs pos="83000">
                      <a:schemeClr val="tx1">
                        <a:lumMod val="75000"/>
                        <a:lumOff val="25000"/>
                      </a:schemeClr>
                    </a:gs>
                    <a:gs pos="30000">
                      <a:schemeClr val="bg1">
                        <a:lumMod val="75000"/>
                      </a:schemeClr>
                    </a:gs>
                  </a:gsLst>
                  <a:lin ang="1800000" scaled="0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3486">
                    <a:defRPr/>
                  </a:pPr>
                  <a:endParaRPr lang="en-US" sz="19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642" name="Rectangle 641"/>
                <p:cNvSpPr/>
                <p:nvPr/>
              </p:nvSpPr>
              <p:spPr>
                <a:xfrm rot="16200000" flipH="1">
                  <a:off x="7198282" y="4307920"/>
                  <a:ext cx="45719" cy="116682"/>
                </a:xfrm>
                <a:prstGeom prst="rect">
                  <a:avLst/>
                </a:prstGeom>
                <a:solidFill>
                  <a:srgbClr val="00703C"/>
                </a:soli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3486">
                    <a:defRPr/>
                  </a:pPr>
                  <a:endParaRPr lang="en-US" sz="1998" kern="0" dirty="0">
                    <a:solidFill>
                      <a:prstClr val="white"/>
                    </a:solidFill>
                    <a:effectLst>
                      <a:outerShdw blurRad="50800" dist="12700" dir="5400000" algn="ctr" rotWithShape="0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</p:grpSp>
        <p:sp>
          <p:nvSpPr>
            <p:cNvPr id="66" name="TextBox 65"/>
            <p:cNvSpPr txBox="1"/>
            <p:nvPr/>
          </p:nvSpPr>
          <p:spPr>
            <a:xfrm flipH="1">
              <a:off x="8354661" y="2542634"/>
              <a:ext cx="577181" cy="230592"/>
            </a:xfrm>
            <a:prstGeom prst="rect">
              <a:avLst/>
            </a:prstGeom>
            <a:noFill/>
            <a:effectLst>
              <a:softEdge rad="31750"/>
            </a:effectLst>
          </p:spPr>
          <p:txBody>
            <a:bodyPr wrap="square" rtlCol="0">
              <a:spAutoFit/>
            </a:bodyPr>
            <a:lstStyle/>
            <a:p>
              <a:pPr algn="ctr" defTabSz="913486">
                <a:defRPr/>
              </a:pPr>
              <a:r>
                <a:rPr lang="en-US" sz="899" kern="0" dirty="0">
                  <a:solidFill>
                    <a:srgbClr val="00206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DPU </a:t>
              </a:r>
            </a:p>
          </p:txBody>
        </p:sp>
        <p:sp>
          <p:nvSpPr>
            <p:cNvPr id="67" name="Rectangle 66"/>
            <p:cNvSpPr/>
            <p:nvPr/>
          </p:nvSpPr>
          <p:spPr>
            <a:xfrm flipH="1">
              <a:off x="7476894" y="2040234"/>
              <a:ext cx="1172887" cy="107122"/>
            </a:xfrm>
            <a:prstGeom prst="rect">
              <a:avLst/>
            </a:prstGeom>
            <a:no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1218347">
                <a:defRPr/>
              </a:pPr>
              <a:r>
                <a:rPr lang="en-US" sz="899" kern="0" dirty="0">
                  <a:solidFill>
                    <a:sysClr val="windowText" lastClr="00000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Best Efforts Internet</a:t>
              </a:r>
            </a:p>
          </p:txBody>
        </p:sp>
        <p:grpSp>
          <p:nvGrpSpPr>
            <p:cNvPr id="68" name="Group 67"/>
            <p:cNvGrpSpPr/>
            <p:nvPr/>
          </p:nvGrpSpPr>
          <p:grpSpPr>
            <a:xfrm>
              <a:off x="4534822" y="1039709"/>
              <a:ext cx="4236123" cy="393597"/>
              <a:chOff x="3896480" y="1022796"/>
              <a:chExt cx="4240540" cy="303667"/>
            </a:xfrm>
          </p:grpSpPr>
          <p:grpSp>
            <p:nvGrpSpPr>
              <p:cNvPr id="90" name="Group 89"/>
              <p:cNvGrpSpPr/>
              <p:nvPr/>
            </p:nvGrpSpPr>
            <p:grpSpPr>
              <a:xfrm flipH="1">
                <a:off x="5221838" y="1022796"/>
                <a:ext cx="321261" cy="303667"/>
                <a:chOff x="3451239" y="3397543"/>
                <a:chExt cx="780199" cy="941269"/>
              </a:xfrm>
            </p:grpSpPr>
            <p:grpSp>
              <p:nvGrpSpPr>
                <p:cNvPr id="499" name="Group 498"/>
                <p:cNvGrpSpPr/>
                <p:nvPr/>
              </p:nvGrpSpPr>
              <p:grpSpPr>
                <a:xfrm>
                  <a:off x="3781031" y="3496755"/>
                  <a:ext cx="160014" cy="217634"/>
                  <a:chOff x="3117852" y="3657600"/>
                  <a:chExt cx="160014" cy="217634"/>
                </a:xfrm>
              </p:grpSpPr>
              <p:grpSp>
                <p:nvGrpSpPr>
                  <p:cNvPr id="620" name="Group 619"/>
                  <p:cNvGrpSpPr/>
                  <p:nvPr/>
                </p:nvGrpSpPr>
                <p:grpSpPr>
                  <a:xfrm>
                    <a:off x="3117852" y="3657600"/>
                    <a:ext cx="160014" cy="103503"/>
                    <a:chOff x="3117852" y="3657600"/>
                    <a:chExt cx="160014" cy="103503"/>
                  </a:xfrm>
                </p:grpSpPr>
                <p:grpSp>
                  <p:nvGrpSpPr>
                    <p:cNvPr id="628" name="Group 627"/>
                    <p:cNvGrpSpPr/>
                    <p:nvPr/>
                  </p:nvGrpSpPr>
                  <p:grpSpPr>
                    <a:xfrm>
                      <a:off x="3117852" y="36576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632" name="Rectangle 631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633" name="Rectangle 632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629" name="Group 628"/>
                    <p:cNvGrpSpPr/>
                    <p:nvPr/>
                  </p:nvGrpSpPr>
                  <p:grpSpPr>
                    <a:xfrm>
                      <a:off x="3117852" y="37153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630" name="Rectangle 629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631" name="Rectangle 630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  <p:grpSp>
                <p:nvGrpSpPr>
                  <p:cNvPr id="621" name="Group 620"/>
                  <p:cNvGrpSpPr/>
                  <p:nvPr/>
                </p:nvGrpSpPr>
                <p:grpSpPr>
                  <a:xfrm>
                    <a:off x="3117852" y="3771731"/>
                    <a:ext cx="160014" cy="103503"/>
                    <a:chOff x="3270252" y="3810000"/>
                    <a:chExt cx="160014" cy="103503"/>
                  </a:xfrm>
                </p:grpSpPr>
                <p:grpSp>
                  <p:nvGrpSpPr>
                    <p:cNvPr id="622" name="Group 621"/>
                    <p:cNvGrpSpPr/>
                    <p:nvPr/>
                  </p:nvGrpSpPr>
                  <p:grpSpPr>
                    <a:xfrm>
                      <a:off x="3270252" y="38100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626" name="Rectangle 625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627" name="Rectangle 626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623" name="Group 622"/>
                    <p:cNvGrpSpPr/>
                    <p:nvPr/>
                  </p:nvGrpSpPr>
                  <p:grpSpPr>
                    <a:xfrm>
                      <a:off x="3270252" y="38677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624" name="Rectangle 623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625" name="Rectangle 624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00" name="Group 499"/>
                <p:cNvGrpSpPr/>
                <p:nvPr/>
              </p:nvGrpSpPr>
              <p:grpSpPr>
                <a:xfrm>
                  <a:off x="3519054" y="3496755"/>
                  <a:ext cx="160014" cy="217634"/>
                  <a:chOff x="3117852" y="3657600"/>
                  <a:chExt cx="160014" cy="217634"/>
                </a:xfrm>
              </p:grpSpPr>
              <p:grpSp>
                <p:nvGrpSpPr>
                  <p:cNvPr id="606" name="Group 605"/>
                  <p:cNvGrpSpPr/>
                  <p:nvPr/>
                </p:nvGrpSpPr>
                <p:grpSpPr>
                  <a:xfrm>
                    <a:off x="3117852" y="3657600"/>
                    <a:ext cx="160014" cy="103503"/>
                    <a:chOff x="3117852" y="3657600"/>
                    <a:chExt cx="160014" cy="103503"/>
                  </a:xfrm>
                </p:grpSpPr>
                <p:grpSp>
                  <p:nvGrpSpPr>
                    <p:cNvPr id="614" name="Group 613"/>
                    <p:cNvGrpSpPr/>
                    <p:nvPr/>
                  </p:nvGrpSpPr>
                  <p:grpSpPr>
                    <a:xfrm>
                      <a:off x="3117852" y="36576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618" name="Rectangle 617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619" name="Rectangle 618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615" name="Group 614"/>
                    <p:cNvGrpSpPr/>
                    <p:nvPr/>
                  </p:nvGrpSpPr>
                  <p:grpSpPr>
                    <a:xfrm>
                      <a:off x="3117852" y="37153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616" name="Rectangle 615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617" name="Rectangle 616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  <p:grpSp>
                <p:nvGrpSpPr>
                  <p:cNvPr id="607" name="Group 606"/>
                  <p:cNvGrpSpPr/>
                  <p:nvPr/>
                </p:nvGrpSpPr>
                <p:grpSpPr>
                  <a:xfrm>
                    <a:off x="3117852" y="3771731"/>
                    <a:ext cx="160014" cy="103503"/>
                    <a:chOff x="3270252" y="3810000"/>
                    <a:chExt cx="160014" cy="103503"/>
                  </a:xfrm>
                </p:grpSpPr>
                <p:grpSp>
                  <p:nvGrpSpPr>
                    <p:cNvPr id="608" name="Group 607"/>
                    <p:cNvGrpSpPr/>
                    <p:nvPr/>
                  </p:nvGrpSpPr>
                  <p:grpSpPr>
                    <a:xfrm>
                      <a:off x="3270252" y="38100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612" name="Rectangle 611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613" name="Rectangle 612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609" name="Group 608"/>
                    <p:cNvGrpSpPr/>
                    <p:nvPr/>
                  </p:nvGrpSpPr>
                  <p:grpSpPr>
                    <a:xfrm>
                      <a:off x="3270252" y="38677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610" name="Rectangle 609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611" name="Rectangle 610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01" name="Group 500"/>
                <p:cNvGrpSpPr/>
                <p:nvPr/>
              </p:nvGrpSpPr>
              <p:grpSpPr>
                <a:xfrm>
                  <a:off x="3624335" y="3495657"/>
                  <a:ext cx="160014" cy="217634"/>
                  <a:chOff x="3117852" y="3657600"/>
                  <a:chExt cx="160014" cy="217634"/>
                </a:xfrm>
              </p:grpSpPr>
              <p:grpSp>
                <p:nvGrpSpPr>
                  <p:cNvPr id="592" name="Group 591"/>
                  <p:cNvGrpSpPr/>
                  <p:nvPr/>
                </p:nvGrpSpPr>
                <p:grpSpPr>
                  <a:xfrm>
                    <a:off x="3117852" y="3657600"/>
                    <a:ext cx="160014" cy="103503"/>
                    <a:chOff x="3117852" y="3657600"/>
                    <a:chExt cx="160014" cy="103503"/>
                  </a:xfrm>
                </p:grpSpPr>
                <p:grpSp>
                  <p:nvGrpSpPr>
                    <p:cNvPr id="600" name="Group 599"/>
                    <p:cNvGrpSpPr/>
                    <p:nvPr/>
                  </p:nvGrpSpPr>
                  <p:grpSpPr>
                    <a:xfrm>
                      <a:off x="3117852" y="36576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604" name="Rectangle 603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605" name="Rectangle 604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601" name="Group 600"/>
                    <p:cNvGrpSpPr/>
                    <p:nvPr/>
                  </p:nvGrpSpPr>
                  <p:grpSpPr>
                    <a:xfrm>
                      <a:off x="3117852" y="37153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602" name="Rectangle 601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603" name="Rectangle 602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  <p:grpSp>
                <p:nvGrpSpPr>
                  <p:cNvPr id="593" name="Group 592"/>
                  <p:cNvGrpSpPr/>
                  <p:nvPr/>
                </p:nvGrpSpPr>
                <p:grpSpPr>
                  <a:xfrm>
                    <a:off x="3117852" y="3771731"/>
                    <a:ext cx="160014" cy="103503"/>
                    <a:chOff x="3270252" y="3810000"/>
                    <a:chExt cx="160014" cy="103503"/>
                  </a:xfrm>
                </p:grpSpPr>
                <p:grpSp>
                  <p:nvGrpSpPr>
                    <p:cNvPr id="594" name="Group 593"/>
                    <p:cNvGrpSpPr/>
                    <p:nvPr/>
                  </p:nvGrpSpPr>
                  <p:grpSpPr>
                    <a:xfrm>
                      <a:off x="3270252" y="38100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598" name="Rectangle 597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599" name="Rectangle 598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595" name="Group 594"/>
                    <p:cNvGrpSpPr/>
                    <p:nvPr/>
                  </p:nvGrpSpPr>
                  <p:grpSpPr>
                    <a:xfrm>
                      <a:off x="3270252" y="38677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596" name="Rectangle 595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597" name="Rectangle 596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02" name="Group 501"/>
                <p:cNvGrpSpPr/>
                <p:nvPr/>
              </p:nvGrpSpPr>
              <p:grpSpPr>
                <a:xfrm>
                  <a:off x="3886312" y="3495657"/>
                  <a:ext cx="160014" cy="217634"/>
                  <a:chOff x="3117852" y="3657600"/>
                  <a:chExt cx="160014" cy="217634"/>
                </a:xfrm>
              </p:grpSpPr>
              <p:grpSp>
                <p:nvGrpSpPr>
                  <p:cNvPr id="578" name="Group 577"/>
                  <p:cNvGrpSpPr/>
                  <p:nvPr/>
                </p:nvGrpSpPr>
                <p:grpSpPr>
                  <a:xfrm>
                    <a:off x="3117852" y="3657600"/>
                    <a:ext cx="160014" cy="103503"/>
                    <a:chOff x="3117852" y="3657600"/>
                    <a:chExt cx="160014" cy="103503"/>
                  </a:xfrm>
                </p:grpSpPr>
                <p:grpSp>
                  <p:nvGrpSpPr>
                    <p:cNvPr id="586" name="Group 585"/>
                    <p:cNvGrpSpPr/>
                    <p:nvPr/>
                  </p:nvGrpSpPr>
                  <p:grpSpPr>
                    <a:xfrm>
                      <a:off x="3117852" y="36576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590" name="Rectangle 589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591" name="Rectangle 590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587" name="Group 586"/>
                    <p:cNvGrpSpPr/>
                    <p:nvPr/>
                  </p:nvGrpSpPr>
                  <p:grpSpPr>
                    <a:xfrm>
                      <a:off x="3117852" y="37153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588" name="Rectangle 587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589" name="Rectangle 588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  <p:grpSp>
                <p:nvGrpSpPr>
                  <p:cNvPr id="579" name="Group 578"/>
                  <p:cNvGrpSpPr/>
                  <p:nvPr/>
                </p:nvGrpSpPr>
                <p:grpSpPr>
                  <a:xfrm>
                    <a:off x="3117852" y="3771731"/>
                    <a:ext cx="160014" cy="103503"/>
                    <a:chOff x="3270252" y="3810000"/>
                    <a:chExt cx="160014" cy="103503"/>
                  </a:xfrm>
                </p:grpSpPr>
                <p:grpSp>
                  <p:nvGrpSpPr>
                    <p:cNvPr id="580" name="Group 579"/>
                    <p:cNvGrpSpPr/>
                    <p:nvPr/>
                  </p:nvGrpSpPr>
                  <p:grpSpPr>
                    <a:xfrm>
                      <a:off x="3270252" y="38100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584" name="Rectangle 583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585" name="Rectangle 584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581" name="Group 580"/>
                    <p:cNvGrpSpPr/>
                    <p:nvPr/>
                  </p:nvGrpSpPr>
                  <p:grpSpPr>
                    <a:xfrm>
                      <a:off x="3270252" y="38677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582" name="Rectangle 581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583" name="Rectangle 582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03" name="Group 502"/>
                <p:cNvGrpSpPr/>
                <p:nvPr/>
              </p:nvGrpSpPr>
              <p:grpSpPr>
                <a:xfrm>
                  <a:off x="3500268" y="3762881"/>
                  <a:ext cx="693677" cy="510824"/>
                  <a:chOff x="2355850" y="3784939"/>
                  <a:chExt cx="693677" cy="510824"/>
                </a:xfrm>
              </p:grpSpPr>
              <p:grpSp>
                <p:nvGrpSpPr>
                  <p:cNvPr id="518" name="Group 517"/>
                  <p:cNvGrpSpPr/>
                  <p:nvPr/>
                </p:nvGrpSpPr>
                <p:grpSpPr>
                  <a:xfrm>
                    <a:off x="2617827" y="3784939"/>
                    <a:ext cx="160014" cy="217634"/>
                    <a:chOff x="3117852" y="3657600"/>
                    <a:chExt cx="160014" cy="217634"/>
                  </a:xfrm>
                </p:grpSpPr>
                <p:grpSp>
                  <p:nvGrpSpPr>
                    <p:cNvPr id="564" name="Group 563"/>
                    <p:cNvGrpSpPr/>
                    <p:nvPr/>
                  </p:nvGrpSpPr>
                  <p:grpSpPr>
                    <a:xfrm>
                      <a:off x="3117852" y="3657600"/>
                      <a:ext cx="160014" cy="103503"/>
                      <a:chOff x="3117852" y="3657600"/>
                      <a:chExt cx="160014" cy="103503"/>
                    </a:xfrm>
                  </p:grpSpPr>
                  <p:grpSp>
                    <p:nvGrpSpPr>
                      <p:cNvPr id="572" name="Group 571"/>
                      <p:cNvGrpSpPr/>
                      <p:nvPr/>
                    </p:nvGrpSpPr>
                    <p:grpSpPr>
                      <a:xfrm>
                        <a:off x="3117852" y="36576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576" name="Rectangle 575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577" name="Rectangle 576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573" name="Group 572"/>
                      <p:cNvGrpSpPr/>
                      <p:nvPr/>
                    </p:nvGrpSpPr>
                    <p:grpSpPr>
                      <a:xfrm>
                        <a:off x="3117852" y="37153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574" name="Rectangle 573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575" name="Rectangle 574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565" name="Group 564"/>
                    <p:cNvGrpSpPr/>
                    <p:nvPr/>
                  </p:nvGrpSpPr>
                  <p:grpSpPr>
                    <a:xfrm>
                      <a:off x="3117852" y="3771731"/>
                      <a:ext cx="160014" cy="103503"/>
                      <a:chOff x="3270252" y="3810000"/>
                      <a:chExt cx="160014" cy="103503"/>
                    </a:xfrm>
                  </p:grpSpPr>
                  <p:grpSp>
                    <p:nvGrpSpPr>
                      <p:cNvPr id="566" name="Group 565"/>
                      <p:cNvGrpSpPr/>
                      <p:nvPr/>
                    </p:nvGrpSpPr>
                    <p:grpSpPr>
                      <a:xfrm>
                        <a:off x="3270252" y="38100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570" name="Rectangle 569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571" name="Rectangle 570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567" name="Group 566"/>
                      <p:cNvGrpSpPr/>
                      <p:nvPr/>
                    </p:nvGrpSpPr>
                    <p:grpSpPr>
                      <a:xfrm>
                        <a:off x="3270252" y="38677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568" name="Rectangle 567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569" name="Rectangle 568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519" name="Group 518"/>
                  <p:cNvGrpSpPr/>
                  <p:nvPr/>
                </p:nvGrpSpPr>
                <p:grpSpPr>
                  <a:xfrm>
                    <a:off x="2355850" y="3784939"/>
                    <a:ext cx="160014" cy="217634"/>
                    <a:chOff x="3117852" y="3657600"/>
                    <a:chExt cx="160014" cy="217634"/>
                  </a:xfrm>
                </p:grpSpPr>
                <p:grpSp>
                  <p:nvGrpSpPr>
                    <p:cNvPr id="550" name="Group 549"/>
                    <p:cNvGrpSpPr/>
                    <p:nvPr/>
                  </p:nvGrpSpPr>
                  <p:grpSpPr>
                    <a:xfrm>
                      <a:off x="3117852" y="3657600"/>
                      <a:ext cx="160014" cy="103503"/>
                      <a:chOff x="3117852" y="3657600"/>
                      <a:chExt cx="160014" cy="103503"/>
                    </a:xfrm>
                  </p:grpSpPr>
                  <p:grpSp>
                    <p:nvGrpSpPr>
                      <p:cNvPr id="558" name="Group 557"/>
                      <p:cNvGrpSpPr/>
                      <p:nvPr/>
                    </p:nvGrpSpPr>
                    <p:grpSpPr>
                      <a:xfrm>
                        <a:off x="3117852" y="36576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562" name="Rectangle 561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563" name="Rectangle 562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559" name="Group 558"/>
                      <p:cNvGrpSpPr/>
                      <p:nvPr/>
                    </p:nvGrpSpPr>
                    <p:grpSpPr>
                      <a:xfrm>
                        <a:off x="3117852" y="37153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560" name="Rectangle 559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561" name="Rectangle 560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551" name="Group 550"/>
                    <p:cNvGrpSpPr/>
                    <p:nvPr/>
                  </p:nvGrpSpPr>
                  <p:grpSpPr>
                    <a:xfrm>
                      <a:off x="3117852" y="3771731"/>
                      <a:ext cx="160014" cy="103503"/>
                      <a:chOff x="3270252" y="3810000"/>
                      <a:chExt cx="160014" cy="103503"/>
                    </a:xfrm>
                  </p:grpSpPr>
                  <p:grpSp>
                    <p:nvGrpSpPr>
                      <p:cNvPr id="552" name="Group 551"/>
                      <p:cNvGrpSpPr/>
                      <p:nvPr/>
                    </p:nvGrpSpPr>
                    <p:grpSpPr>
                      <a:xfrm>
                        <a:off x="3270252" y="38100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556" name="Rectangle 555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557" name="Rectangle 556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553" name="Group 552"/>
                      <p:cNvGrpSpPr/>
                      <p:nvPr/>
                    </p:nvGrpSpPr>
                    <p:grpSpPr>
                      <a:xfrm>
                        <a:off x="3270252" y="38677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554" name="Rectangle 553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555" name="Rectangle 554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520" name="Group 519"/>
                  <p:cNvGrpSpPr/>
                  <p:nvPr/>
                </p:nvGrpSpPr>
                <p:grpSpPr>
                  <a:xfrm>
                    <a:off x="2627536" y="4078129"/>
                    <a:ext cx="160014" cy="217634"/>
                    <a:chOff x="3117852" y="3657600"/>
                    <a:chExt cx="160014" cy="217634"/>
                  </a:xfrm>
                </p:grpSpPr>
                <p:grpSp>
                  <p:nvGrpSpPr>
                    <p:cNvPr id="536" name="Group 535"/>
                    <p:cNvGrpSpPr/>
                    <p:nvPr/>
                  </p:nvGrpSpPr>
                  <p:grpSpPr>
                    <a:xfrm>
                      <a:off x="3117852" y="3657600"/>
                      <a:ext cx="160014" cy="103503"/>
                      <a:chOff x="3117852" y="3657600"/>
                      <a:chExt cx="160014" cy="103503"/>
                    </a:xfrm>
                  </p:grpSpPr>
                  <p:grpSp>
                    <p:nvGrpSpPr>
                      <p:cNvPr id="544" name="Group 543"/>
                      <p:cNvGrpSpPr/>
                      <p:nvPr/>
                    </p:nvGrpSpPr>
                    <p:grpSpPr>
                      <a:xfrm>
                        <a:off x="3117852" y="36576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548" name="Rectangle 547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549" name="Rectangle 548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545" name="Group 544"/>
                      <p:cNvGrpSpPr/>
                      <p:nvPr/>
                    </p:nvGrpSpPr>
                    <p:grpSpPr>
                      <a:xfrm>
                        <a:off x="3117852" y="37153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546" name="Rectangle 545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547" name="Rectangle 546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537" name="Group 536"/>
                    <p:cNvGrpSpPr/>
                    <p:nvPr/>
                  </p:nvGrpSpPr>
                  <p:grpSpPr>
                    <a:xfrm>
                      <a:off x="3117852" y="3771731"/>
                      <a:ext cx="160014" cy="103503"/>
                      <a:chOff x="3270252" y="3810000"/>
                      <a:chExt cx="160014" cy="103503"/>
                    </a:xfrm>
                  </p:grpSpPr>
                  <p:grpSp>
                    <p:nvGrpSpPr>
                      <p:cNvPr id="538" name="Group 537"/>
                      <p:cNvGrpSpPr/>
                      <p:nvPr/>
                    </p:nvGrpSpPr>
                    <p:grpSpPr>
                      <a:xfrm>
                        <a:off x="3270252" y="38100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542" name="Rectangle 541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543" name="Rectangle 542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539" name="Group 538"/>
                      <p:cNvGrpSpPr/>
                      <p:nvPr/>
                    </p:nvGrpSpPr>
                    <p:grpSpPr>
                      <a:xfrm>
                        <a:off x="3270252" y="38677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540" name="Rectangle 539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541" name="Rectangle 540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521" name="Group 520"/>
                  <p:cNvGrpSpPr/>
                  <p:nvPr/>
                </p:nvGrpSpPr>
                <p:grpSpPr>
                  <a:xfrm>
                    <a:off x="2889513" y="4078129"/>
                    <a:ext cx="160014" cy="217634"/>
                    <a:chOff x="3117852" y="3657600"/>
                    <a:chExt cx="160014" cy="217634"/>
                  </a:xfrm>
                </p:grpSpPr>
                <p:grpSp>
                  <p:nvGrpSpPr>
                    <p:cNvPr id="522" name="Group 521"/>
                    <p:cNvGrpSpPr/>
                    <p:nvPr/>
                  </p:nvGrpSpPr>
                  <p:grpSpPr>
                    <a:xfrm>
                      <a:off x="3117852" y="3657600"/>
                      <a:ext cx="160014" cy="103503"/>
                      <a:chOff x="3117852" y="3657600"/>
                      <a:chExt cx="160014" cy="103503"/>
                    </a:xfrm>
                  </p:grpSpPr>
                  <p:grpSp>
                    <p:nvGrpSpPr>
                      <p:cNvPr id="530" name="Group 529"/>
                      <p:cNvGrpSpPr/>
                      <p:nvPr/>
                    </p:nvGrpSpPr>
                    <p:grpSpPr>
                      <a:xfrm>
                        <a:off x="3117852" y="36576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534" name="Rectangle 533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535" name="Rectangle 534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531" name="Group 530"/>
                      <p:cNvGrpSpPr/>
                      <p:nvPr/>
                    </p:nvGrpSpPr>
                    <p:grpSpPr>
                      <a:xfrm>
                        <a:off x="3117852" y="37153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532" name="Rectangle 531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533" name="Rectangle 532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523" name="Group 522"/>
                    <p:cNvGrpSpPr/>
                    <p:nvPr/>
                  </p:nvGrpSpPr>
                  <p:grpSpPr>
                    <a:xfrm>
                      <a:off x="3117852" y="3771731"/>
                      <a:ext cx="160014" cy="103503"/>
                      <a:chOff x="3270252" y="3810000"/>
                      <a:chExt cx="160014" cy="103503"/>
                    </a:xfrm>
                  </p:grpSpPr>
                  <p:grpSp>
                    <p:nvGrpSpPr>
                      <p:cNvPr id="524" name="Group 523"/>
                      <p:cNvGrpSpPr/>
                      <p:nvPr/>
                    </p:nvGrpSpPr>
                    <p:grpSpPr>
                      <a:xfrm>
                        <a:off x="3270252" y="38100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528" name="Rectangle 527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529" name="Rectangle 528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525" name="Group 524"/>
                      <p:cNvGrpSpPr/>
                      <p:nvPr/>
                    </p:nvGrpSpPr>
                    <p:grpSpPr>
                      <a:xfrm>
                        <a:off x="3270252" y="38677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526" name="Rectangle 525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527" name="Rectangle 526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</p:grpSp>
            </p:grpSp>
            <p:sp>
              <p:nvSpPr>
                <p:cNvPr id="504" name="Rectangle 503"/>
                <p:cNvSpPr/>
                <p:nvPr/>
              </p:nvSpPr>
              <p:spPr>
                <a:xfrm>
                  <a:off x="3456108" y="3733800"/>
                  <a:ext cx="774570" cy="268774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505" name="Rectangle 504"/>
                <p:cNvSpPr/>
                <p:nvPr/>
              </p:nvSpPr>
              <p:spPr>
                <a:xfrm>
                  <a:off x="3456108" y="3978648"/>
                  <a:ext cx="768870" cy="59952"/>
                </a:xfrm>
                <a:prstGeom prst="rect">
                  <a:avLst/>
                </a:prstGeom>
                <a:gradFill>
                  <a:gsLst>
                    <a:gs pos="100000">
                      <a:srgbClr val="00703C"/>
                    </a:gs>
                    <a:gs pos="0">
                      <a:srgbClr val="00703C"/>
                    </a:gs>
                    <a:gs pos="29000">
                      <a:schemeClr val="bg1">
                        <a:lumMod val="95000"/>
                      </a:schemeClr>
                    </a:gs>
                    <a:gs pos="7000">
                      <a:srgbClr val="7BC143"/>
                    </a:gs>
                    <a:gs pos="93000">
                      <a:srgbClr val="7BC143"/>
                    </a:gs>
                    <a:gs pos="69000">
                      <a:schemeClr val="bg1"/>
                    </a:gs>
                  </a:gsLst>
                  <a:lin ang="3000000" scaled="0"/>
                </a:gra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506" name="Rectangle 505"/>
                <p:cNvSpPr/>
                <p:nvPr/>
              </p:nvSpPr>
              <p:spPr>
                <a:xfrm>
                  <a:off x="3456108" y="3441274"/>
                  <a:ext cx="774570" cy="268774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507" name="Rectangle 506"/>
                <p:cNvSpPr/>
                <p:nvPr/>
              </p:nvSpPr>
              <p:spPr>
                <a:xfrm>
                  <a:off x="3456108" y="3686122"/>
                  <a:ext cx="768870" cy="59952"/>
                </a:xfrm>
                <a:prstGeom prst="rect">
                  <a:avLst/>
                </a:prstGeom>
                <a:gradFill>
                  <a:gsLst>
                    <a:gs pos="100000">
                      <a:srgbClr val="00703C"/>
                    </a:gs>
                    <a:gs pos="0">
                      <a:srgbClr val="00703C"/>
                    </a:gs>
                    <a:gs pos="29000">
                      <a:schemeClr val="bg1">
                        <a:lumMod val="95000"/>
                      </a:schemeClr>
                    </a:gs>
                    <a:gs pos="7000">
                      <a:srgbClr val="7BC143"/>
                    </a:gs>
                    <a:gs pos="93000">
                      <a:srgbClr val="7BC143"/>
                    </a:gs>
                    <a:gs pos="69000">
                      <a:schemeClr val="bg1"/>
                    </a:gs>
                  </a:gsLst>
                  <a:lin ang="3000000" scaled="0"/>
                </a:gra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508" name="Rectangle 507"/>
                <p:cNvSpPr/>
                <p:nvPr/>
              </p:nvSpPr>
              <p:spPr>
                <a:xfrm>
                  <a:off x="3456108" y="4034012"/>
                  <a:ext cx="774570" cy="268774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509" name="Rectangle 508"/>
                <p:cNvSpPr/>
                <p:nvPr/>
              </p:nvSpPr>
              <p:spPr>
                <a:xfrm>
                  <a:off x="3456108" y="4278860"/>
                  <a:ext cx="768870" cy="59952"/>
                </a:xfrm>
                <a:prstGeom prst="rect">
                  <a:avLst/>
                </a:prstGeom>
                <a:gradFill>
                  <a:gsLst>
                    <a:gs pos="100000">
                      <a:srgbClr val="00703C"/>
                    </a:gs>
                    <a:gs pos="0">
                      <a:srgbClr val="00703C"/>
                    </a:gs>
                    <a:gs pos="29000">
                      <a:schemeClr val="bg1">
                        <a:lumMod val="95000"/>
                      </a:schemeClr>
                    </a:gs>
                    <a:gs pos="7000">
                      <a:srgbClr val="7BC143"/>
                    </a:gs>
                    <a:gs pos="93000">
                      <a:srgbClr val="7BC143"/>
                    </a:gs>
                    <a:gs pos="69000">
                      <a:schemeClr val="bg1"/>
                    </a:gs>
                  </a:gsLst>
                  <a:lin ang="3000000" scaled="0"/>
                </a:gradFill>
                <a:ln w="3175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510" name="Rectangle 509"/>
                <p:cNvSpPr/>
                <p:nvPr/>
              </p:nvSpPr>
              <p:spPr>
                <a:xfrm>
                  <a:off x="3456108" y="3397543"/>
                  <a:ext cx="768870" cy="7993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pPr algn="ctr" defTabSz="913486">
                    <a:defRPr/>
                  </a:pPr>
                  <a:endParaRPr lang="en-US" sz="799" b="1" kern="0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511" name="Rectangle 510"/>
                <p:cNvSpPr/>
                <p:nvPr/>
              </p:nvSpPr>
              <p:spPr>
                <a:xfrm>
                  <a:off x="3456108" y="3477849"/>
                  <a:ext cx="768870" cy="860963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grpSp>
              <p:nvGrpSpPr>
                <p:cNvPr id="512" name="Group 511"/>
                <p:cNvGrpSpPr/>
                <p:nvPr/>
              </p:nvGrpSpPr>
              <p:grpSpPr>
                <a:xfrm>
                  <a:off x="3459286" y="3477474"/>
                  <a:ext cx="768870" cy="796232"/>
                  <a:chOff x="1986817" y="2910320"/>
                  <a:chExt cx="1146811" cy="860963"/>
                </a:xfr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14" name="Rectangle 513"/>
                  <p:cNvSpPr/>
                  <p:nvPr/>
                </p:nvSpPr>
                <p:spPr>
                  <a:xfrm>
                    <a:off x="227077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49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515" name="Rectangle 514"/>
                  <p:cNvSpPr/>
                  <p:nvPr/>
                </p:nvSpPr>
                <p:spPr>
                  <a:xfrm>
                    <a:off x="255657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49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516" name="Rectangle 515"/>
                  <p:cNvSpPr/>
                  <p:nvPr/>
                </p:nvSpPr>
                <p:spPr>
                  <a:xfrm>
                    <a:off x="284686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49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517" name="Rectangle 516"/>
                  <p:cNvSpPr/>
                  <p:nvPr/>
                </p:nvSpPr>
                <p:spPr>
                  <a:xfrm>
                    <a:off x="198681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49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</p:grpSp>
            <p:cxnSp>
              <p:nvCxnSpPr>
                <p:cNvPr id="513" name="Straight Connector 512"/>
                <p:cNvCxnSpPr/>
                <p:nvPr/>
              </p:nvCxnSpPr>
              <p:spPr>
                <a:xfrm flipH="1">
                  <a:off x="3451239" y="3471680"/>
                  <a:ext cx="780199" cy="11963"/>
                </a:xfrm>
                <a:prstGeom prst="line">
                  <a:avLst/>
                </a:prstGeom>
                <a:ln>
                  <a:solidFill>
                    <a:srgbClr val="00703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1" name="Group 90"/>
              <p:cNvGrpSpPr/>
              <p:nvPr/>
            </p:nvGrpSpPr>
            <p:grpSpPr>
              <a:xfrm flipH="1">
                <a:off x="3896480" y="1022796"/>
                <a:ext cx="321261" cy="303667"/>
                <a:chOff x="3451239" y="3397543"/>
                <a:chExt cx="780199" cy="941269"/>
              </a:xfrm>
            </p:grpSpPr>
            <p:grpSp>
              <p:nvGrpSpPr>
                <p:cNvPr id="364" name="Group 363"/>
                <p:cNvGrpSpPr/>
                <p:nvPr/>
              </p:nvGrpSpPr>
              <p:grpSpPr>
                <a:xfrm>
                  <a:off x="3781031" y="3496755"/>
                  <a:ext cx="160014" cy="217634"/>
                  <a:chOff x="3117852" y="3657600"/>
                  <a:chExt cx="160014" cy="217634"/>
                </a:xfrm>
              </p:grpSpPr>
              <p:grpSp>
                <p:nvGrpSpPr>
                  <p:cNvPr id="485" name="Group 484"/>
                  <p:cNvGrpSpPr/>
                  <p:nvPr/>
                </p:nvGrpSpPr>
                <p:grpSpPr>
                  <a:xfrm>
                    <a:off x="3117852" y="3657600"/>
                    <a:ext cx="160014" cy="103503"/>
                    <a:chOff x="3117852" y="3657600"/>
                    <a:chExt cx="160014" cy="103503"/>
                  </a:xfrm>
                </p:grpSpPr>
                <p:grpSp>
                  <p:nvGrpSpPr>
                    <p:cNvPr id="493" name="Group 492"/>
                    <p:cNvGrpSpPr/>
                    <p:nvPr/>
                  </p:nvGrpSpPr>
                  <p:grpSpPr>
                    <a:xfrm>
                      <a:off x="3117852" y="36576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497" name="Rectangle 496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498" name="Rectangle 497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494" name="Group 493"/>
                    <p:cNvGrpSpPr/>
                    <p:nvPr/>
                  </p:nvGrpSpPr>
                  <p:grpSpPr>
                    <a:xfrm>
                      <a:off x="3117852" y="37153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495" name="Rectangle 494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496" name="Rectangle 495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  <p:grpSp>
                <p:nvGrpSpPr>
                  <p:cNvPr id="486" name="Group 485"/>
                  <p:cNvGrpSpPr/>
                  <p:nvPr/>
                </p:nvGrpSpPr>
                <p:grpSpPr>
                  <a:xfrm>
                    <a:off x="3117852" y="3771731"/>
                    <a:ext cx="160014" cy="103503"/>
                    <a:chOff x="3270252" y="3810000"/>
                    <a:chExt cx="160014" cy="103503"/>
                  </a:xfrm>
                </p:grpSpPr>
                <p:grpSp>
                  <p:nvGrpSpPr>
                    <p:cNvPr id="487" name="Group 486"/>
                    <p:cNvGrpSpPr/>
                    <p:nvPr/>
                  </p:nvGrpSpPr>
                  <p:grpSpPr>
                    <a:xfrm>
                      <a:off x="3270252" y="38100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491" name="Rectangle 490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492" name="Rectangle 491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488" name="Group 487"/>
                    <p:cNvGrpSpPr/>
                    <p:nvPr/>
                  </p:nvGrpSpPr>
                  <p:grpSpPr>
                    <a:xfrm>
                      <a:off x="3270252" y="38677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489" name="Rectangle 488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490" name="Rectangle 489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365" name="Group 364"/>
                <p:cNvGrpSpPr/>
                <p:nvPr/>
              </p:nvGrpSpPr>
              <p:grpSpPr>
                <a:xfrm>
                  <a:off x="3519054" y="3496755"/>
                  <a:ext cx="160014" cy="217634"/>
                  <a:chOff x="3117852" y="3657600"/>
                  <a:chExt cx="160014" cy="217634"/>
                </a:xfrm>
              </p:grpSpPr>
              <p:grpSp>
                <p:nvGrpSpPr>
                  <p:cNvPr id="471" name="Group 470"/>
                  <p:cNvGrpSpPr/>
                  <p:nvPr/>
                </p:nvGrpSpPr>
                <p:grpSpPr>
                  <a:xfrm>
                    <a:off x="3117852" y="3657600"/>
                    <a:ext cx="160014" cy="103503"/>
                    <a:chOff x="3117852" y="3657600"/>
                    <a:chExt cx="160014" cy="103503"/>
                  </a:xfrm>
                </p:grpSpPr>
                <p:grpSp>
                  <p:nvGrpSpPr>
                    <p:cNvPr id="479" name="Group 478"/>
                    <p:cNvGrpSpPr/>
                    <p:nvPr/>
                  </p:nvGrpSpPr>
                  <p:grpSpPr>
                    <a:xfrm>
                      <a:off x="3117852" y="36576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483" name="Rectangle 482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484" name="Rectangle 483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480" name="Group 479"/>
                    <p:cNvGrpSpPr/>
                    <p:nvPr/>
                  </p:nvGrpSpPr>
                  <p:grpSpPr>
                    <a:xfrm>
                      <a:off x="3117852" y="37153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481" name="Rectangle 480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482" name="Rectangle 481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  <p:grpSp>
                <p:nvGrpSpPr>
                  <p:cNvPr id="472" name="Group 471"/>
                  <p:cNvGrpSpPr/>
                  <p:nvPr/>
                </p:nvGrpSpPr>
                <p:grpSpPr>
                  <a:xfrm>
                    <a:off x="3117852" y="3771731"/>
                    <a:ext cx="160014" cy="103503"/>
                    <a:chOff x="3270252" y="3810000"/>
                    <a:chExt cx="160014" cy="103503"/>
                  </a:xfrm>
                </p:grpSpPr>
                <p:grpSp>
                  <p:nvGrpSpPr>
                    <p:cNvPr id="473" name="Group 472"/>
                    <p:cNvGrpSpPr/>
                    <p:nvPr/>
                  </p:nvGrpSpPr>
                  <p:grpSpPr>
                    <a:xfrm>
                      <a:off x="3270252" y="38100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477" name="Rectangle 476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478" name="Rectangle 477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474" name="Group 473"/>
                    <p:cNvGrpSpPr/>
                    <p:nvPr/>
                  </p:nvGrpSpPr>
                  <p:grpSpPr>
                    <a:xfrm>
                      <a:off x="3270252" y="38677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475" name="Rectangle 474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476" name="Rectangle 475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366" name="Group 365"/>
                <p:cNvGrpSpPr/>
                <p:nvPr/>
              </p:nvGrpSpPr>
              <p:grpSpPr>
                <a:xfrm>
                  <a:off x="3624335" y="3495657"/>
                  <a:ext cx="160014" cy="217634"/>
                  <a:chOff x="3117852" y="3657600"/>
                  <a:chExt cx="160014" cy="217634"/>
                </a:xfrm>
              </p:grpSpPr>
              <p:grpSp>
                <p:nvGrpSpPr>
                  <p:cNvPr id="457" name="Group 456"/>
                  <p:cNvGrpSpPr/>
                  <p:nvPr/>
                </p:nvGrpSpPr>
                <p:grpSpPr>
                  <a:xfrm>
                    <a:off x="3117852" y="3657600"/>
                    <a:ext cx="160014" cy="103503"/>
                    <a:chOff x="3117852" y="3657600"/>
                    <a:chExt cx="160014" cy="103503"/>
                  </a:xfrm>
                </p:grpSpPr>
                <p:grpSp>
                  <p:nvGrpSpPr>
                    <p:cNvPr id="465" name="Group 464"/>
                    <p:cNvGrpSpPr/>
                    <p:nvPr/>
                  </p:nvGrpSpPr>
                  <p:grpSpPr>
                    <a:xfrm>
                      <a:off x="3117852" y="36576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469" name="Rectangle 468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470" name="Rectangle 469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466" name="Group 465"/>
                    <p:cNvGrpSpPr/>
                    <p:nvPr/>
                  </p:nvGrpSpPr>
                  <p:grpSpPr>
                    <a:xfrm>
                      <a:off x="3117852" y="37153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467" name="Rectangle 466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468" name="Rectangle 467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  <p:grpSp>
                <p:nvGrpSpPr>
                  <p:cNvPr id="458" name="Group 457"/>
                  <p:cNvGrpSpPr/>
                  <p:nvPr/>
                </p:nvGrpSpPr>
                <p:grpSpPr>
                  <a:xfrm>
                    <a:off x="3117852" y="3771731"/>
                    <a:ext cx="160014" cy="103503"/>
                    <a:chOff x="3270252" y="3810000"/>
                    <a:chExt cx="160014" cy="103503"/>
                  </a:xfrm>
                </p:grpSpPr>
                <p:grpSp>
                  <p:nvGrpSpPr>
                    <p:cNvPr id="459" name="Group 458"/>
                    <p:cNvGrpSpPr/>
                    <p:nvPr/>
                  </p:nvGrpSpPr>
                  <p:grpSpPr>
                    <a:xfrm>
                      <a:off x="3270252" y="38100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463" name="Rectangle 462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464" name="Rectangle 463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460" name="Group 459"/>
                    <p:cNvGrpSpPr/>
                    <p:nvPr/>
                  </p:nvGrpSpPr>
                  <p:grpSpPr>
                    <a:xfrm>
                      <a:off x="3270252" y="38677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461" name="Rectangle 460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462" name="Rectangle 461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367" name="Group 366"/>
                <p:cNvGrpSpPr/>
                <p:nvPr/>
              </p:nvGrpSpPr>
              <p:grpSpPr>
                <a:xfrm>
                  <a:off x="3886312" y="3495657"/>
                  <a:ext cx="160014" cy="217634"/>
                  <a:chOff x="3117852" y="3657600"/>
                  <a:chExt cx="160014" cy="217634"/>
                </a:xfrm>
              </p:grpSpPr>
              <p:grpSp>
                <p:nvGrpSpPr>
                  <p:cNvPr id="443" name="Group 442"/>
                  <p:cNvGrpSpPr/>
                  <p:nvPr/>
                </p:nvGrpSpPr>
                <p:grpSpPr>
                  <a:xfrm>
                    <a:off x="3117852" y="3657600"/>
                    <a:ext cx="160014" cy="103503"/>
                    <a:chOff x="3117852" y="3657600"/>
                    <a:chExt cx="160014" cy="103503"/>
                  </a:xfrm>
                </p:grpSpPr>
                <p:grpSp>
                  <p:nvGrpSpPr>
                    <p:cNvPr id="451" name="Group 450"/>
                    <p:cNvGrpSpPr/>
                    <p:nvPr/>
                  </p:nvGrpSpPr>
                  <p:grpSpPr>
                    <a:xfrm>
                      <a:off x="3117852" y="36576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455" name="Rectangle 454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456" name="Rectangle 455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452" name="Group 451"/>
                    <p:cNvGrpSpPr/>
                    <p:nvPr/>
                  </p:nvGrpSpPr>
                  <p:grpSpPr>
                    <a:xfrm>
                      <a:off x="3117852" y="37153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453" name="Rectangle 452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454" name="Rectangle 453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  <p:grpSp>
                <p:nvGrpSpPr>
                  <p:cNvPr id="444" name="Group 443"/>
                  <p:cNvGrpSpPr/>
                  <p:nvPr/>
                </p:nvGrpSpPr>
                <p:grpSpPr>
                  <a:xfrm>
                    <a:off x="3117852" y="3771731"/>
                    <a:ext cx="160014" cy="103503"/>
                    <a:chOff x="3270252" y="3810000"/>
                    <a:chExt cx="160014" cy="103503"/>
                  </a:xfrm>
                </p:grpSpPr>
                <p:grpSp>
                  <p:nvGrpSpPr>
                    <p:cNvPr id="445" name="Group 444"/>
                    <p:cNvGrpSpPr/>
                    <p:nvPr/>
                  </p:nvGrpSpPr>
                  <p:grpSpPr>
                    <a:xfrm>
                      <a:off x="3270252" y="38100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449" name="Rectangle 448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450" name="Rectangle 449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446" name="Group 445"/>
                    <p:cNvGrpSpPr/>
                    <p:nvPr/>
                  </p:nvGrpSpPr>
                  <p:grpSpPr>
                    <a:xfrm>
                      <a:off x="3270252" y="38677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447" name="Rectangle 446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448" name="Rectangle 447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368" name="Group 367"/>
                <p:cNvGrpSpPr/>
                <p:nvPr/>
              </p:nvGrpSpPr>
              <p:grpSpPr>
                <a:xfrm>
                  <a:off x="3500268" y="3762881"/>
                  <a:ext cx="693677" cy="510824"/>
                  <a:chOff x="2355850" y="3784939"/>
                  <a:chExt cx="693677" cy="510824"/>
                </a:xfrm>
              </p:grpSpPr>
              <p:grpSp>
                <p:nvGrpSpPr>
                  <p:cNvPr id="383" name="Group 382"/>
                  <p:cNvGrpSpPr/>
                  <p:nvPr/>
                </p:nvGrpSpPr>
                <p:grpSpPr>
                  <a:xfrm>
                    <a:off x="2617827" y="3784939"/>
                    <a:ext cx="160014" cy="217634"/>
                    <a:chOff x="3117852" y="3657600"/>
                    <a:chExt cx="160014" cy="217634"/>
                  </a:xfrm>
                </p:grpSpPr>
                <p:grpSp>
                  <p:nvGrpSpPr>
                    <p:cNvPr id="429" name="Group 428"/>
                    <p:cNvGrpSpPr/>
                    <p:nvPr/>
                  </p:nvGrpSpPr>
                  <p:grpSpPr>
                    <a:xfrm>
                      <a:off x="3117852" y="3657600"/>
                      <a:ext cx="160014" cy="103503"/>
                      <a:chOff x="3117852" y="3657600"/>
                      <a:chExt cx="160014" cy="103503"/>
                    </a:xfrm>
                  </p:grpSpPr>
                  <p:grpSp>
                    <p:nvGrpSpPr>
                      <p:cNvPr id="437" name="Group 436"/>
                      <p:cNvGrpSpPr/>
                      <p:nvPr/>
                    </p:nvGrpSpPr>
                    <p:grpSpPr>
                      <a:xfrm>
                        <a:off x="3117852" y="36576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441" name="Rectangle 440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442" name="Rectangle 441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438" name="Group 437"/>
                      <p:cNvGrpSpPr/>
                      <p:nvPr/>
                    </p:nvGrpSpPr>
                    <p:grpSpPr>
                      <a:xfrm>
                        <a:off x="3117852" y="37153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439" name="Rectangle 438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440" name="Rectangle 439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430" name="Group 429"/>
                    <p:cNvGrpSpPr/>
                    <p:nvPr/>
                  </p:nvGrpSpPr>
                  <p:grpSpPr>
                    <a:xfrm>
                      <a:off x="3117852" y="3771731"/>
                      <a:ext cx="160014" cy="103503"/>
                      <a:chOff x="3270252" y="3810000"/>
                      <a:chExt cx="160014" cy="103503"/>
                    </a:xfrm>
                  </p:grpSpPr>
                  <p:grpSp>
                    <p:nvGrpSpPr>
                      <p:cNvPr id="431" name="Group 430"/>
                      <p:cNvGrpSpPr/>
                      <p:nvPr/>
                    </p:nvGrpSpPr>
                    <p:grpSpPr>
                      <a:xfrm>
                        <a:off x="3270252" y="38100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435" name="Rectangle 434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436" name="Rectangle 435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432" name="Group 431"/>
                      <p:cNvGrpSpPr/>
                      <p:nvPr/>
                    </p:nvGrpSpPr>
                    <p:grpSpPr>
                      <a:xfrm>
                        <a:off x="3270252" y="38677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433" name="Rectangle 432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434" name="Rectangle 433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384" name="Group 383"/>
                  <p:cNvGrpSpPr/>
                  <p:nvPr/>
                </p:nvGrpSpPr>
                <p:grpSpPr>
                  <a:xfrm>
                    <a:off x="2355850" y="3784939"/>
                    <a:ext cx="160014" cy="217634"/>
                    <a:chOff x="3117852" y="3657600"/>
                    <a:chExt cx="160014" cy="217634"/>
                  </a:xfrm>
                </p:grpSpPr>
                <p:grpSp>
                  <p:nvGrpSpPr>
                    <p:cNvPr id="415" name="Group 414"/>
                    <p:cNvGrpSpPr/>
                    <p:nvPr/>
                  </p:nvGrpSpPr>
                  <p:grpSpPr>
                    <a:xfrm>
                      <a:off x="3117852" y="3657600"/>
                      <a:ext cx="160014" cy="103503"/>
                      <a:chOff x="3117852" y="3657600"/>
                      <a:chExt cx="160014" cy="103503"/>
                    </a:xfrm>
                  </p:grpSpPr>
                  <p:grpSp>
                    <p:nvGrpSpPr>
                      <p:cNvPr id="423" name="Group 422"/>
                      <p:cNvGrpSpPr/>
                      <p:nvPr/>
                    </p:nvGrpSpPr>
                    <p:grpSpPr>
                      <a:xfrm>
                        <a:off x="3117852" y="36576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427" name="Rectangle 426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428" name="Rectangle 427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424" name="Group 423"/>
                      <p:cNvGrpSpPr/>
                      <p:nvPr/>
                    </p:nvGrpSpPr>
                    <p:grpSpPr>
                      <a:xfrm>
                        <a:off x="3117852" y="37153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425" name="Rectangle 424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426" name="Rectangle 425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416" name="Group 415"/>
                    <p:cNvGrpSpPr/>
                    <p:nvPr/>
                  </p:nvGrpSpPr>
                  <p:grpSpPr>
                    <a:xfrm>
                      <a:off x="3117852" y="3771731"/>
                      <a:ext cx="160014" cy="103503"/>
                      <a:chOff x="3270252" y="3810000"/>
                      <a:chExt cx="160014" cy="103503"/>
                    </a:xfrm>
                  </p:grpSpPr>
                  <p:grpSp>
                    <p:nvGrpSpPr>
                      <p:cNvPr id="417" name="Group 416"/>
                      <p:cNvGrpSpPr/>
                      <p:nvPr/>
                    </p:nvGrpSpPr>
                    <p:grpSpPr>
                      <a:xfrm>
                        <a:off x="3270252" y="38100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421" name="Rectangle 420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422" name="Rectangle 421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418" name="Group 417"/>
                      <p:cNvGrpSpPr/>
                      <p:nvPr/>
                    </p:nvGrpSpPr>
                    <p:grpSpPr>
                      <a:xfrm>
                        <a:off x="3270252" y="38677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419" name="Rectangle 418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420" name="Rectangle 419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385" name="Group 384"/>
                  <p:cNvGrpSpPr/>
                  <p:nvPr/>
                </p:nvGrpSpPr>
                <p:grpSpPr>
                  <a:xfrm>
                    <a:off x="2627536" y="4078129"/>
                    <a:ext cx="160014" cy="217634"/>
                    <a:chOff x="3117852" y="3657600"/>
                    <a:chExt cx="160014" cy="217634"/>
                  </a:xfrm>
                </p:grpSpPr>
                <p:grpSp>
                  <p:nvGrpSpPr>
                    <p:cNvPr id="401" name="Group 400"/>
                    <p:cNvGrpSpPr/>
                    <p:nvPr/>
                  </p:nvGrpSpPr>
                  <p:grpSpPr>
                    <a:xfrm>
                      <a:off x="3117852" y="3657600"/>
                      <a:ext cx="160014" cy="103503"/>
                      <a:chOff x="3117852" y="3657600"/>
                      <a:chExt cx="160014" cy="103503"/>
                    </a:xfrm>
                  </p:grpSpPr>
                  <p:grpSp>
                    <p:nvGrpSpPr>
                      <p:cNvPr id="409" name="Group 408"/>
                      <p:cNvGrpSpPr/>
                      <p:nvPr/>
                    </p:nvGrpSpPr>
                    <p:grpSpPr>
                      <a:xfrm>
                        <a:off x="3117852" y="36576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413" name="Rectangle 412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414" name="Rectangle 413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410" name="Group 409"/>
                      <p:cNvGrpSpPr/>
                      <p:nvPr/>
                    </p:nvGrpSpPr>
                    <p:grpSpPr>
                      <a:xfrm>
                        <a:off x="3117852" y="37153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411" name="Rectangle 410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412" name="Rectangle 411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402" name="Group 401"/>
                    <p:cNvGrpSpPr/>
                    <p:nvPr/>
                  </p:nvGrpSpPr>
                  <p:grpSpPr>
                    <a:xfrm>
                      <a:off x="3117852" y="3771731"/>
                      <a:ext cx="160014" cy="103503"/>
                      <a:chOff x="3270252" y="3810000"/>
                      <a:chExt cx="160014" cy="103503"/>
                    </a:xfrm>
                  </p:grpSpPr>
                  <p:grpSp>
                    <p:nvGrpSpPr>
                      <p:cNvPr id="403" name="Group 402"/>
                      <p:cNvGrpSpPr/>
                      <p:nvPr/>
                    </p:nvGrpSpPr>
                    <p:grpSpPr>
                      <a:xfrm>
                        <a:off x="3270252" y="38100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407" name="Rectangle 406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408" name="Rectangle 407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404" name="Group 403"/>
                      <p:cNvGrpSpPr/>
                      <p:nvPr/>
                    </p:nvGrpSpPr>
                    <p:grpSpPr>
                      <a:xfrm>
                        <a:off x="3270252" y="38677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405" name="Rectangle 404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406" name="Rectangle 405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386" name="Group 385"/>
                  <p:cNvGrpSpPr/>
                  <p:nvPr/>
                </p:nvGrpSpPr>
                <p:grpSpPr>
                  <a:xfrm>
                    <a:off x="2889513" y="4078129"/>
                    <a:ext cx="160014" cy="217634"/>
                    <a:chOff x="3117852" y="3657600"/>
                    <a:chExt cx="160014" cy="217634"/>
                  </a:xfrm>
                </p:grpSpPr>
                <p:grpSp>
                  <p:nvGrpSpPr>
                    <p:cNvPr id="387" name="Group 386"/>
                    <p:cNvGrpSpPr/>
                    <p:nvPr/>
                  </p:nvGrpSpPr>
                  <p:grpSpPr>
                    <a:xfrm>
                      <a:off x="3117852" y="3657600"/>
                      <a:ext cx="160014" cy="103503"/>
                      <a:chOff x="3117852" y="3657600"/>
                      <a:chExt cx="160014" cy="103503"/>
                    </a:xfrm>
                  </p:grpSpPr>
                  <p:grpSp>
                    <p:nvGrpSpPr>
                      <p:cNvPr id="395" name="Group 394"/>
                      <p:cNvGrpSpPr/>
                      <p:nvPr/>
                    </p:nvGrpSpPr>
                    <p:grpSpPr>
                      <a:xfrm>
                        <a:off x="3117852" y="36576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399" name="Rectangle 398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400" name="Rectangle 399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396" name="Group 395"/>
                      <p:cNvGrpSpPr/>
                      <p:nvPr/>
                    </p:nvGrpSpPr>
                    <p:grpSpPr>
                      <a:xfrm>
                        <a:off x="3117852" y="37153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397" name="Rectangle 396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398" name="Rectangle 397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388" name="Group 387"/>
                    <p:cNvGrpSpPr/>
                    <p:nvPr/>
                  </p:nvGrpSpPr>
                  <p:grpSpPr>
                    <a:xfrm>
                      <a:off x="3117852" y="3771731"/>
                      <a:ext cx="160014" cy="103503"/>
                      <a:chOff x="3270252" y="3810000"/>
                      <a:chExt cx="160014" cy="103503"/>
                    </a:xfrm>
                  </p:grpSpPr>
                  <p:grpSp>
                    <p:nvGrpSpPr>
                      <p:cNvPr id="389" name="Group 388"/>
                      <p:cNvGrpSpPr/>
                      <p:nvPr/>
                    </p:nvGrpSpPr>
                    <p:grpSpPr>
                      <a:xfrm>
                        <a:off x="3270252" y="38100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393" name="Rectangle 392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394" name="Rectangle 393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390" name="Group 389"/>
                      <p:cNvGrpSpPr/>
                      <p:nvPr/>
                    </p:nvGrpSpPr>
                    <p:grpSpPr>
                      <a:xfrm>
                        <a:off x="3270252" y="38677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391" name="Rectangle 390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392" name="Rectangle 391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</p:grpSp>
            </p:grpSp>
            <p:sp>
              <p:nvSpPr>
                <p:cNvPr id="369" name="Rectangle 368"/>
                <p:cNvSpPr/>
                <p:nvPr/>
              </p:nvSpPr>
              <p:spPr>
                <a:xfrm>
                  <a:off x="3456108" y="3733800"/>
                  <a:ext cx="774570" cy="268774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370" name="Rectangle 369"/>
                <p:cNvSpPr/>
                <p:nvPr/>
              </p:nvSpPr>
              <p:spPr>
                <a:xfrm>
                  <a:off x="3456108" y="3978648"/>
                  <a:ext cx="768870" cy="59952"/>
                </a:xfrm>
                <a:prstGeom prst="rect">
                  <a:avLst/>
                </a:prstGeom>
                <a:gradFill>
                  <a:gsLst>
                    <a:gs pos="100000">
                      <a:srgbClr val="00703C"/>
                    </a:gs>
                    <a:gs pos="0">
                      <a:srgbClr val="00703C"/>
                    </a:gs>
                    <a:gs pos="29000">
                      <a:schemeClr val="bg1">
                        <a:lumMod val="95000"/>
                      </a:schemeClr>
                    </a:gs>
                    <a:gs pos="7000">
                      <a:srgbClr val="7BC143"/>
                    </a:gs>
                    <a:gs pos="93000">
                      <a:srgbClr val="7BC143"/>
                    </a:gs>
                    <a:gs pos="69000">
                      <a:schemeClr val="bg1"/>
                    </a:gs>
                  </a:gsLst>
                  <a:lin ang="3000000" scaled="0"/>
                </a:gra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371" name="Rectangle 370"/>
                <p:cNvSpPr/>
                <p:nvPr/>
              </p:nvSpPr>
              <p:spPr>
                <a:xfrm>
                  <a:off x="3456108" y="3441274"/>
                  <a:ext cx="774570" cy="268774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372" name="Rectangle 371"/>
                <p:cNvSpPr/>
                <p:nvPr/>
              </p:nvSpPr>
              <p:spPr>
                <a:xfrm>
                  <a:off x="3456108" y="3686122"/>
                  <a:ext cx="768870" cy="59952"/>
                </a:xfrm>
                <a:prstGeom prst="rect">
                  <a:avLst/>
                </a:prstGeom>
                <a:gradFill>
                  <a:gsLst>
                    <a:gs pos="100000">
                      <a:srgbClr val="00703C"/>
                    </a:gs>
                    <a:gs pos="0">
                      <a:srgbClr val="00703C"/>
                    </a:gs>
                    <a:gs pos="29000">
                      <a:schemeClr val="bg1">
                        <a:lumMod val="95000"/>
                      </a:schemeClr>
                    </a:gs>
                    <a:gs pos="7000">
                      <a:srgbClr val="7BC143"/>
                    </a:gs>
                    <a:gs pos="93000">
                      <a:srgbClr val="7BC143"/>
                    </a:gs>
                    <a:gs pos="69000">
                      <a:schemeClr val="bg1"/>
                    </a:gs>
                  </a:gsLst>
                  <a:lin ang="3000000" scaled="0"/>
                </a:gra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373" name="Rectangle 372"/>
                <p:cNvSpPr/>
                <p:nvPr/>
              </p:nvSpPr>
              <p:spPr>
                <a:xfrm>
                  <a:off x="3456108" y="4034012"/>
                  <a:ext cx="774570" cy="268774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374" name="Rectangle 373"/>
                <p:cNvSpPr/>
                <p:nvPr/>
              </p:nvSpPr>
              <p:spPr>
                <a:xfrm>
                  <a:off x="3456108" y="4278860"/>
                  <a:ext cx="768870" cy="59952"/>
                </a:xfrm>
                <a:prstGeom prst="rect">
                  <a:avLst/>
                </a:prstGeom>
                <a:gradFill>
                  <a:gsLst>
                    <a:gs pos="100000">
                      <a:srgbClr val="00703C"/>
                    </a:gs>
                    <a:gs pos="0">
                      <a:srgbClr val="00703C"/>
                    </a:gs>
                    <a:gs pos="29000">
                      <a:schemeClr val="bg1">
                        <a:lumMod val="95000"/>
                      </a:schemeClr>
                    </a:gs>
                    <a:gs pos="7000">
                      <a:srgbClr val="7BC143"/>
                    </a:gs>
                    <a:gs pos="93000">
                      <a:srgbClr val="7BC143"/>
                    </a:gs>
                    <a:gs pos="69000">
                      <a:schemeClr val="bg1"/>
                    </a:gs>
                  </a:gsLst>
                  <a:lin ang="3000000" scaled="0"/>
                </a:gradFill>
                <a:ln w="3175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375" name="Rectangle 374"/>
                <p:cNvSpPr/>
                <p:nvPr/>
              </p:nvSpPr>
              <p:spPr>
                <a:xfrm>
                  <a:off x="3456108" y="3397543"/>
                  <a:ext cx="768870" cy="7993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pPr algn="ctr" defTabSz="913486">
                    <a:defRPr/>
                  </a:pPr>
                  <a:endParaRPr lang="en-US" sz="799" b="1" kern="0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376" name="Rectangle 375"/>
                <p:cNvSpPr/>
                <p:nvPr/>
              </p:nvSpPr>
              <p:spPr>
                <a:xfrm>
                  <a:off x="3456108" y="3477849"/>
                  <a:ext cx="768870" cy="860963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grpSp>
              <p:nvGrpSpPr>
                <p:cNvPr id="377" name="Group 376"/>
                <p:cNvGrpSpPr/>
                <p:nvPr/>
              </p:nvGrpSpPr>
              <p:grpSpPr>
                <a:xfrm>
                  <a:off x="3459286" y="3477474"/>
                  <a:ext cx="768870" cy="796232"/>
                  <a:chOff x="1986817" y="2910320"/>
                  <a:chExt cx="1146811" cy="860963"/>
                </a:xfr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79" name="Rectangle 378"/>
                  <p:cNvSpPr/>
                  <p:nvPr/>
                </p:nvSpPr>
                <p:spPr>
                  <a:xfrm>
                    <a:off x="227077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49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380" name="Rectangle 379"/>
                  <p:cNvSpPr/>
                  <p:nvPr/>
                </p:nvSpPr>
                <p:spPr>
                  <a:xfrm>
                    <a:off x="255657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49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381" name="Rectangle 380"/>
                  <p:cNvSpPr/>
                  <p:nvPr/>
                </p:nvSpPr>
                <p:spPr>
                  <a:xfrm>
                    <a:off x="284686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49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382" name="Rectangle 381"/>
                  <p:cNvSpPr/>
                  <p:nvPr/>
                </p:nvSpPr>
                <p:spPr>
                  <a:xfrm>
                    <a:off x="198681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49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</p:grpSp>
            <p:cxnSp>
              <p:nvCxnSpPr>
                <p:cNvPr id="378" name="Straight Connector 377"/>
                <p:cNvCxnSpPr/>
                <p:nvPr/>
              </p:nvCxnSpPr>
              <p:spPr>
                <a:xfrm flipH="1">
                  <a:off x="3451239" y="3471680"/>
                  <a:ext cx="780199" cy="11963"/>
                </a:xfrm>
                <a:prstGeom prst="line">
                  <a:avLst/>
                </a:prstGeom>
                <a:ln>
                  <a:solidFill>
                    <a:srgbClr val="00703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2" name="Group 91"/>
              <p:cNvGrpSpPr/>
              <p:nvPr/>
            </p:nvGrpSpPr>
            <p:grpSpPr>
              <a:xfrm flipH="1">
                <a:off x="6511538" y="1022796"/>
                <a:ext cx="321261" cy="303667"/>
                <a:chOff x="3451239" y="3397543"/>
                <a:chExt cx="780199" cy="941269"/>
              </a:xfrm>
            </p:grpSpPr>
            <p:grpSp>
              <p:nvGrpSpPr>
                <p:cNvPr id="229" name="Group 228"/>
                <p:cNvGrpSpPr/>
                <p:nvPr/>
              </p:nvGrpSpPr>
              <p:grpSpPr>
                <a:xfrm>
                  <a:off x="3781031" y="3496755"/>
                  <a:ext cx="160014" cy="217634"/>
                  <a:chOff x="3117852" y="3657600"/>
                  <a:chExt cx="160014" cy="217634"/>
                </a:xfrm>
              </p:grpSpPr>
              <p:grpSp>
                <p:nvGrpSpPr>
                  <p:cNvPr id="350" name="Group 349"/>
                  <p:cNvGrpSpPr/>
                  <p:nvPr/>
                </p:nvGrpSpPr>
                <p:grpSpPr>
                  <a:xfrm>
                    <a:off x="3117852" y="3657600"/>
                    <a:ext cx="160014" cy="103503"/>
                    <a:chOff x="3117852" y="3657600"/>
                    <a:chExt cx="160014" cy="103503"/>
                  </a:xfrm>
                </p:grpSpPr>
                <p:grpSp>
                  <p:nvGrpSpPr>
                    <p:cNvPr id="358" name="Group 357"/>
                    <p:cNvGrpSpPr/>
                    <p:nvPr/>
                  </p:nvGrpSpPr>
                  <p:grpSpPr>
                    <a:xfrm>
                      <a:off x="3117852" y="36576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362" name="Rectangle 361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363" name="Rectangle 362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359" name="Group 358"/>
                    <p:cNvGrpSpPr/>
                    <p:nvPr/>
                  </p:nvGrpSpPr>
                  <p:grpSpPr>
                    <a:xfrm>
                      <a:off x="3117852" y="37153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360" name="Rectangle 359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361" name="Rectangle 360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  <p:grpSp>
                <p:nvGrpSpPr>
                  <p:cNvPr id="351" name="Group 350"/>
                  <p:cNvGrpSpPr/>
                  <p:nvPr/>
                </p:nvGrpSpPr>
                <p:grpSpPr>
                  <a:xfrm>
                    <a:off x="3117852" y="3771731"/>
                    <a:ext cx="160014" cy="103503"/>
                    <a:chOff x="3270252" y="3810000"/>
                    <a:chExt cx="160014" cy="103503"/>
                  </a:xfrm>
                </p:grpSpPr>
                <p:grpSp>
                  <p:nvGrpSpPr>
                    <p:cNvPr id="352" name="Group 351"/>
                    <p:cNvGrpSpPr/>
                    <p:nvPr/>
                  </p:nvGrpSpPr>
                  <p:grpSpPr>
                    <a:xfrm>
                      <a:off x="3270252" y="38100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356" name="Rectangle 355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357" name="Rectangle 356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353" name="Group 352"/>
                    <p:cNvGrpSpPr/>
                    <p:nvPr/>
                  </p:nvGrpSpPr>
                  <p:grpSpPr>
                    <a:xfrm>
                      <a:off x="3270252" y="38677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354" name="Rectangle 353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355" name="Rectangle 354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30" name="Group 229"/>
                <p:cNvGrpSpPr/>
                <p:nvPr/>
              </p:nvGrpSpPr>
              <p:grpSpPr>
                <a:xfrm>
                  <a:off x="3519054" y="3496755"/>
                  <a:ext cx="160014" cy="217634"/>
                  <a:chOff x="3117852" y="3657600"/>
                  <a:chExt cx="160014" cy="217634"/>
                </a:xfrm>
              </p:grpSpPr>
              <p:grpSp>
                <p:nvGrpSpPr>
                  <p:cNvPr id="336" name="Group 335"/>
                  <p:cNvGrpSpPr/>
                  <p:nvPr/>
                </p:nvGrpSpPr>
                <p:grpSpPr>
                  <a:xfrm>
                    <a:off x="3117852" y="3657600"/>
                    <a:ext cx="160014" cy="103503"/>
                    <a:chOff x="3117852" y="3657600"/>
                    <a:chExt cx="160014" cy="103503"/>
                  </a:xfrm>
                </p:grpSpPr>
                <p:grpSp>
                  <p:nvGrpSpPr>
                    <p:cNvPr id="344" name="Group 343"/>
                    <p:cNvGrpSpPr/>
                    <p:nvPr/>
                  </p:nvGrpSpPr>
                  <p:grpSpPr>
                    <a:xfrm>
                      <a:off x="3117852" y="36576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348" name="Rectangle 347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349" name="Rectangle 348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345" name="Group 344"/>
                    <p:cNvGrpSpPr/>
                    <p:nvPr/>
                  </p:nvGrpSpPr>
                  <p:grpSpPr>
                    <a:xfrm>
                      <a:off x="3117852" y="37153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346" name="Rectangle 345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347" name="Rectangle 346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  <p:grpSp>
                <p:nvGrpSpPr>
                  <p:cNvPr id="337" name="Group 336"/>
                  <p:cNvGrpSpPr/>
                  <p:nvPr/>
                </p:nvGrpSpPr>
                <p:grpSpPr>
                  <a:xfrm>
                    <a:off x="3117852" y="3771731"/>
                    <a:ext cx="160014" cy="103503"/>
                    <a:chOff x="3270252" y="3810000"/>
                    <a:chExt cx="160014" cy="103503"/>
                  </a:xfrm>
                </p:grpSpPr>
                <p:grpSp>
                  <p:nvGrpSpPr>
                    <p:cNvPr id="338" name="Group 337"/>
                    <p:cNvGrpSpPr/>
                    <p:nvPr/>
                  </p:nvGrpSpPr>
                  <p:grpSpPr>
                    <a:xfrm>
                      <a:off x="3270252" y="38100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342" name="Rectangle 341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343" name="Rectangle 342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339" name="Group 338"/>
                    <p:cNvGrpSpPr/>
                    <p:nvPr/>
                  </p:nvGrpSpPr>
                  <p:grpSpPr>
                    <a:xfrm>
                      <a:off x="3270252" y="38677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340" name="Rectangle 339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341" name="Rectangle 340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31" name="Group 230"/>
                <p:cNvGrpSpPr/>
                <p:nvPr/>
              </p:nvGrpSpPr>
              <p:grpSpPr>
                <a:xfrm>
                  <a:off x="3624335" y="3495657"/>
                  <a:ext cx="160014" cy="217634"/>
                  <a:chOff x="3117852" y="3657600"/>
                  <a:chExt cx="160014" cy="217634"/>
                </a:xfrm>
              </p:grpSpPr>
              <p:grpSp>
                <p:nvGrpSpPr>
                  <p:cNvPr id="322" name="Group 321"/>
                  <p:cNvGrpSpPr/>
                  <p:nvPr/>
                </p:nvGrpSpPr>
                <p:grpSpPr>
                  <a:xfrm>
                    <a:off x="3117852" y="3657600"/>
                    <a:ext cx="160014" cy="103503"/>
                    <a:chOff x="3117852" y="3657600"/>
                    <a:chExt cx="160014" cy="103503"/>
                  </a:xfrm>
                </p:grpSpPr>
                <p:grpSp>
                  <p:nvGrpSpPr>
                    <p:cNvPr id="330" name="Group 329"/>
                    <p:cNvGrpSpPr/>
                    <p:nvPr/>
                  </p:nvGrpSpPr>
                  <p:grpSpPr>
                    <a:xfrm>
                      <a:off x="3117852" y="36576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334" name="Rectangle 333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335" name="Rectangle 334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331" name="Group 330"/>
                    <p:cNvGrpSpPr/>
                    <p:nvPr/>
                  </p:nvGrpSpPr>
                  <p:grpSpPr>
                    <a:xfrm>
                      <a:off x="3117852" y="37153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332" name="Rectangle 331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333" name="Rectangle 332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  <p:grpSp>
                <p:nvGrpSpPr>
                  <p:cNvPr id="323" name="Group 322"/>
                  <p:cNvGrpSpPr/>
                  <p:nvPr/>
                </p:nvGrpSpPr>
                <p:grpSpPr>
                  <a:xfrm>
                    <a:off x="3117852" y="3771731"/>
                    <a:ext cx="160014" cy="103503"/>
                    <a:chOff x="3270252" y="3810000"/>
                    <a:chExt cx="160014" cy="103503"/>
                  </a:xfrm>
                </p:grpSpPr>
                <p:grpSp>
                  <p:nvGrpSpPr>
                    <p:cNvPr id="324" name="Group 323"/>
                    <p:cNvGrpSpPr/>
                    <p:nvPr/>
                  </p:nvGrpSpPr>
                  <p:grpSpPr>
                    <a:xfrm>
                      <a:off x="3270252" y="38100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328" name="Rectangle 327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329" name="Rectangle 328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325" name="Group 324"/>
                    <p:cNvGrpSpPr/>
                    <p:nvPr/>
                  </p:nvGrpSpPr>
                  <p:grpSpPr>
                    <a:xfrm>
                      <a:off x="3270252" y="38677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326" name="Rectangle 325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327" name="Rectangle 326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32" name="Group 231"/>
                <p:cNvGrpSpPr/>
                <p:nvPr/>
              </p:nvGrpSpPr>
              <p:grpSpPr>
                <a:xfrm>
                  <a:off x="3886312" y="3495657"/>
                  <a:ext cx="160014" cy="217634"/>
                  <a:chOff x="3117852" y="3657600"/>
                  <a:chExt cx="160014" cy="217634"/>
                </a:xfrm>
              </p:grpSpPr>
              <p:grpSp>
                <p:nvGrpSpPr>
                  <p:cNvPr id="308" name="Group 307"/>
                  <p:cNvGrpSpPr/>
                  <p:nvPr/>
                </p:nvGrpSpPr>
                <p:grpSpPr>
                  <a:xfrm>
                    <a:off x="3117852" y="3657600"/>
                    <a:ext cx="160014" cy="103503"/>
                    <a:chOff x="3117852" y="3657600"/>
                    <a:chExt cx="160014" cy="103503"/>
                  </a:xfrm>
                </p:grpSpPr>
                <p:grpSp>
                  <p:nvGrpSpPr>
                    <p:cNvPr id="316" name="Group 315"/>
                    <p:cNvGrpSpPr/>
                    <p:nvPr/>
                  </p:nvGrpSpPr>
                  <p:grpSpPr>
                    <a:xfrm>
                      <a:off x="3117852" y="36576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320" name="Rectangle 319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321" name="Rectangle 320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317" name="Group 316"/>
                    <p:cNvGrpSpPr/>
                    <p:nvPr/>
                  </p:nvGrpSpPr>
                  <p:grpSpPr>
                    <a:xfrm>
                      <a:off x="3117852" y="37153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318" name="Rectangle 317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319" name="Rectangle 318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  <p:grpSp>
                <p:nvGrpSpPr>
                  <p:cNvPr id="309" name="Group 308"/>
                  <p:cNvGrpSpPr/>
                  <p:nvPr/>
                </p:nvGrpSpPr>
                <p:grpSpPr>
                  <a:xfrm>
                    <a:off x="3117852" y="3771731"/>
                    <a:ext cx="160014" cy="103503"/>
                    <a:chOff x="3270252" y="3810000"/>
                    <a:chExt cx="160014" cy="103503"/>
                  </a:xfrm>
                </p:grpSpPr>
                <p:grpSp>
                  <p:nvGrpSpPr>
                    <p:cNvPr id="310" name="Group 309"/>
                    <p:cNvGrpSpPr/>
                    <p:nvPr/>
                  </p:nvGrpSpPr>
                  <p:grpSpPr>
                    <a:xfrm>
                      <a:off x="3270252" y="38100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314" name="Rectangle 313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315" name="Rectangle 314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311" name="Group 310"/>
                    <p:cNvGrpSpPr/>
                    <p:nvPr/>
                  </p:nvGrpSpPr>
                  <p:grpSpPr>
                    <a:xfrm>
                      <a:off x="3270252" y="38677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312" name="Rectangle 311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313" name="Rectangle 312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33" name="Group 232"/>
                <p:cNvGrpSpPr/>
                <p:nvPr/>
              </p:nvGrpSpPr>
              <p:grpSpPr>
                <a:xfrm>
                  <a:off x="3500268" y="3762881"/>
                  <a:ext cx="693677" cy="510824"/>
                  <a:chOff x="2355850" y="3784939"/>
                  <a:chExt cx="693677" cy="510824"/>
                </a:xfrm>
              </p:grpSpPr>
              <p:grpSp>
                <p:nvGrpSpPr>
                  <p:cNvPr id="248" name="Group 247"/>
                  <p:cNvGrpSpPr/>
                  <p:nvPr/>
                </p:nvGrpSpPr>
                <p:grpSpPr>
                  <a:xfrm>
                    <a:off x="2617827" y="3784939"/>
                    <a:ext cx="160014" cy="217634"/>
                    <a:chOff x="3117852" y="3657600"/>
                    <a:chExt cx="160014" cy="217634"/>
                  </a:xfrm>
                </p:grpSpPr>
                <p:grpSp>
                  <p:nvGrpSpPr>
                    <p:cNvPr id="294" name="Group 293"/>
                    <p:cNvGrpSpPr/>
                    <p:nvPr/>
                  </p:nvGrpSpPr>
                  <p:grpSpPr>
                    <a:xfrm>
                      <a:off x="3117852" y="3657600"/>
                      <a:ext cx="160014" cy="103503"/>
                      <a:chOff x="3117852" y="3657600"/>
                      <a:chExt cx="160014" cy="103503"/>
                    </a:xfrm>
                  </p:grpSpPr>
                  <p:grpSp>
                    <p:nvGrpSpPr>
                      <p:cNvPr id="302" name="Group 301"/>
                      <p:cNvGrpSpPr/>
                      <p:nvPr/>
                    </p:nvGrpSpPr>
                    <p:grpSpPr>
                      <a:xfrm>
                        <a:off x="3117852" y="36576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306" name="Rectangle 305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307" name="Rectangle 306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303" name="Group 302"/>
                      <p:cNvGrpSpPr/>
                      <p:nvPr/>
                    </p:nvGrpSpPr>
                    <p:grpSpPr>
                      <a:xfrm>
                        <a:off x="3117852" y="37153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304" name="Rectangle 303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305" name="Rectangle 304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295" name="Group 294"/>
                    <p:cNvGrpSpPr/>
                    <p:nvPr/>
                  </p:nvGrpSpPr>
                  <p:grpSpPr>
                    <a:xfrm>
                      <a:off x="3117852" y="3771731"/>
                      <a:ext cx="160014" cy="103503"/>
                      <a:chOff x="3270252" y="3810000"/>
                      <a:chExt cx="160014" cy="103503"/>
                    </a:xfrm>
                  </p:grpSpPr>
                  <p:grpSp>
                    <p:nvGrpSpPr>
                      <p:cNvPr id="296" name="Group 295"/>
                      <p:cNvGrpSpPr/>
                      <p:nvPr/>
                    </p:nvGrpSpPr>
                    <p:grpSpPr>
                      <a:xfrm>
                        <a:off x="3270252" y="38100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300" name="Rectangle 299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301" name="Rectangle 300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297" name="Group 296"/>
                      <p:cNvGrpSpPr/>
                      <p:nvPr/>
                    </p:nvGrpSpPr>
                    <p:grpSpPr>
                      <a:xfrm>
                        <a:off x="3270252" y="38677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298" name="Rectangle 297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299" name="Rectangle 298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249" name="Group 248"/>
                  <p:cNvGrpSpPr/>
                  <p:nvPr/>
                </p:nvGrpSpPr>
                <p:grpSpPr>
                  <a:xfrm>
                    <a:off x="2355850" y="3784939"/>
                    <a:ext cx="160014" cy="217634"/>
                    <a:chOff x="3117852" y="3657600"/>
                    <a:chExt cx="160014" cy="217634"/>
                  </a:xfrm>
                </p:grpSpPr>
                <p:grpSp>
                  <p:nvGrpSpPr>
                    <p:cNvPr id="280" name="Group 279"/>
                    <p:cNvGrpSpPr/>
                    <p:nvPr/>
                  </p:nvGrpSpPr>
                  <p:grpSpPr>
                    <a:xfrm>
                      <a:off x="3117852" y="3657600"/>
                      <a:ext cx="160014" cy="103503"/>
                      <a:chOff x="3117852" y="3657600"/>
                      <a:chExt cx="160014" cy="103503"/>
                    </a:xfrm>
                  </p:grpSpPr>
                  <p:grpSp>
                    <p:nvGrpSpPr>
                      <p:cNvPr id="288" name="Group 287"/>
                      <p:cNvGrpSpPr/>
                      <p:nvPr/>
                    </p:nvGrpSpPr>
                    <p:grpSpPr>
                      <a:xfrm>
                        <a:off x="3117852" y="36576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292" name="Rectangle 291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293" name="Rectangle 292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289" name="Group 288"/>
                      <p:cNvGrpSpPr/>
                      <p:nvPr/>
                    </p:nvGrpSpPr>
                    <p:grpSpPr>
                      <a:xfrm>
                        <a:off x="3117852" y="37153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290" name="Rectangle 289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291" name="Rectangle 290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281" name="Group 280"/>
                    <p:cNvGrpSpPr/>
                    <p:nvPr/>
                  </p:nvGrpSpPr>
                  <p:grpSpPr>
                    <a:xfrm>
                      <a:off x="3117852" y="3771731"/>
                      <a:ext cx="160014" cy="103503"/>
                      <a:chOff x="3270252" y="3810000"/>
                      <a:chExt cx="160014" cy="103503"/>
                    </a:xfrm>
                  </p:grpSpPr>
                  <p:grpSp>
                    <p:nvGrpSpPr>
                      <p:cNvPr id="282" name="Group 281"/>
                      <p:cNvGrpSpPr/>
                      <p:nvPr/>
                    </p:nvGrpSpPr>
                    <p:grpSpPr>
                      <a:xfrm>
                        <a:off x="3270252" y="38100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286" name="Rectangle 285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287" name="Rectangle 286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283" name="Group 282"/>
                      <p:cNvGrpSpPr/>
                      <p:nvPr/>
                    </p:nvGrpSpPr>
                    <p:grpSpPr>
                      <a:xfrm>
                        <a:off x="3270252" y="38677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284" name="Rectangle 283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285" name="Rectangle 284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250" name="Group 249"/>
                  <p:cNvGrpSpPr/>
                  <p:nvPr/>
                </p:nvGrpSpPr>
                <p:grpSpPr>
                  <a:xfrm>
                    <a:off x="2627536" y="4078129"/>
                    <a:ext cx="160014" cy="217634"/>
                    <a:chOff x="3117852" y="3657600"/>
                    <a:chExt cx="160014" cy="217634"/>
                  </a:xfrm>
                </p:grpSpPr>
                <p:grpSp>
                  <p:nvGrpSpPr>
                    <p:cNvPr id="266" name="Group 265"/>
                    <p:cNvGrpSpPr/>
                    <p:nvPr/>
                  </p:nvGrpSpPr>
                  <p:grpSpPr>
                    <a:xfrm>
                      <a:off x="3117852" y="3657600"/>
                      <a:ext cx="160014" cy="103503"/>
                      <a:chOff x="3117852" y="3657600"/>
                      <a:chExt cx="160014" cy="103503"/>
                    </a:xfrm>
                  </p:grpSpPr>
                  <p:grpSp>
                    <p:nvGrpSpPr>
                      <p:cNvPr id="274" name="Group 273"/>
                      <p:cNvGrpSpPr/>
                      <p:nvPr/>
                    </p:nvGrpSpPr>
                    <p:grpSpPr>
                      <a:xfrm>
                        <a:off x="3117852" y="36576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278" name="Rectangle 277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279" name="Rectangle 278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275" name="Group 274"/>
                      <p:cNvGrpSpPr/>
                      <p:nvPr/>
                    </p:nvGrpSpPr>
                    <p:grpSpPr>
                      <a:xfrm>
                        <a:off x="3117852" y="37153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276" name="Rectangle 275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277" name="Rectangle 276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267" name="Group 266"/>
                    <p:cNvGrpSpPr/>
                    <p:nvPr/>
                  </p:nvGrpSpPr>
                  <p:grpSpPr>
                    <a:xfrm>
                      <a:off x="3117852" y="3771731"/>
                      <a:ext cx="160014" cy="103503"/>
                      <a:chOff x="3270252" y="3810000"/>
                      <a:chExt cx="160014" cy="103503"/>
                    </a:xfrm>
                  </p:grpSpPr>
                  <p:grpSp>
                    <p:nvGrpSpPr>
                      <p:cNvPr id="268" name="Group 267"/>
                      <p:cNvGrpSpPr/>
                      <p:nvPr/>
                    </p:nvGrpSpPr>
                    <p:grpSpPr>
                      <a:xfrm>
                        <a:off x="3270252" y="38100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272" name="Rectangle 271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273" name="Rectangle 272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269" name="Group 268"/>
                      <p:cNvGrpSpPr/>
                      <p:nvPr/>
                    </p:nvGrpSpPr>
                    <p:grpSpPr>
                      <a:xfrm>
                        <a:off x="3270252" y="38677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270" name="Rectangle 269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271" name="Rectangle 270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251" name="Group 250"/>
                  <p:cNvGrpSpPr/>
                  <p:nvPr/>
                </p:nvGrpSpPr>
                <p:grpSpPr>
                  <a:xfrm>
                    <a:off x="2889513" y="4078129"/>
                    <a:ext cx="160014" cy="217634"/>
                    <a:chOff x="3117852" y="3657600"/>
                    <a:chExt cx="160014" cy="217634"/>
                  </a:xfrm>
                </p:grpSpPr>
                <p:grpSp>
                  <p:nvGrpSpPr>
                    <p:cNvPr id="252" name="Group 251"/>
                    <p:cNvGrpSpPr/>
                    <p:nvPr/>
                  </p:nvGrpSpPr>
                  <p:grpSpPr>
                    <a:xfrm>
                      <a:off x="3117852" y="3657600"/>
                      <a:ext cx="160014" cy="103503"/>
                      <a:chOff x="3117852" y="3657600"/>
                      <a:chExt cx="160014" cy="103503"/>
                    </a:xfrm>
                  </p:grpSpPr>
                  <p:grpSp>
                    <p:nvGrpSpPr>
                      <p:cNvPr id="260" name="Group 259"/>
                      <p:cNvGrpSpPr/>
                      <p:nvPr/>
                    </p:nvGrpSpPr>
                    <p:grpSpPr>
                      <a:xfrm>
                        <a:off x="3117852" y="36576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264" name="Rectangle 263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265" name="Rectangle 264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261" name="Group 260"/>
                      <p:cNvGrpSpPr/>
                      <p:nvPr/>
                    </p:nvGrpSpPr>
                    <p:grpSpPr>
                      <a:xfrm>
                        <a:off x="3117852" y="37153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262" name="Rectangle 261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263" name="Rectangle 262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253" name="Group 252"/>
                    <p:cNvGrpSpPr/>
                    <p:nvPr/>
                  </p:nvGrpSpPr>
                  <p:grpSpPr>
                    <a:xfrm>
                      <a:off x="3117852" y="3771731"/>
                      <a:ext cx="160014" cy="103503"/>
                      <a:chOff x="3270252" y="3810000"/>
                      <a:chExt cx="160014" cy="103503"/>
                    </a:xfrm>
                  </p:grpSpPr>
                  <p:grpSp>
                    <p:nvGrpSpPr>
                      <p:cNvPr id="254" name="Group 253"/>
                      <p:cNvGrpSpPr/>
                      <p:nvPr/>
                    </p:nvGrpSpPr>
                    <p:grpSpPr>
                      <a:xfrm>
                        <a:off x="3270252" y="38100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258" name="Rectangle 257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259" name="Rectangle 258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255" name="Group 254"/>
                      <p:cNvGrpSpPr/>
                      <p:nvPr/>
                    </p:nvGrpSpPr>
                    <p:grpSpPr>
                      <a:xfrm>
                        <a:off x="3270252" y="38677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256" name="Rectangle 255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257" name="Rectangle 256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</p:grpSp>
            </p:grpSp>
            <p:sp>
              <p:nvSpPr>
                <p:cNvPr id="234" name="Rectangle 233"/>
                <p:cNvSpPr/>
                <p:nvPr/>
              </p:nvSpPr>
              <p:spPr>
                <a:xfrm>
                  <a:off x="3456108" y="3733800"/>
                  <a:ext cx="774570" cy="268774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235" name="Rectangle 234"/>
                <p:cNvSpPr/>
                <p:nvPr/>
              </p:nvSpPr>
              <p:spPr>
                <a:xfrm>
                  <a:off x="3456108" y="3978648"/>
                  <a:ext cx="768870" cy="59952"/>
                </a:xfrm>
                <a:prstGeom prst="rect">
                  <a:avLst/>
                </a:prstGeom>
                <a:gradFill>
                  <a:gsLst>
                    <a:gs pos="100000">
                      <a:srgbClr val="00703C"/>
                    </a:gs>
                    <a:gs pos="0">
                      <a:srgbClr val="00703C"/>
                    </a:gs>
                    <a:gs pos="29000">
                      <a:schemeClr val="bg1">
                        <a:lumMod val="95000"/>
                      </a:schemeClr>
                    </a:gs>
                    <a:gs pos="7000">
                      <a:srgbClr val="7BC143"/>
                    </a:gs>
                    <a:gs pos="93000">
                      <a:srgbClr val="7BC143"/>
                    </a:gs>
                    <a:gs pos="69000">
                      <a:schemeClr val="bg1"/>
                    </a:gs>
                  </a:gsLst>
                  <a:lin ang="3000000" scaled="0"/>
                </a:gra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236" name="Rectangle 235"/>
                <p:cNvSpPr/>
                <p:nvPr/>
              </p:nvSpPr>
              <p:spPr>
                <a:xfrm>
                  <a:off x="3456108" y="3441274"/>
                  <a:ext cx="774570" cy="268774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237" name="Rectangle 236"/>
                <p:cNvSpPr/>
                <p:nvPr/>
              </p:nvSpPr>
              <p:spPr>
                <a:xfrm>
                  <a:off x="3456108" y="3686122"/>
                  <a:ext cx="768870" cy="59952"/>
                </a:xfrm>
                <a:prstGeom prst="rect">
                  <a:avLst/>
                </a:prstGeom>
                <a:gradFill>
                  <a:gsLst>
                    <a:gs pos="100000">
                      <a:srgbClr val="00703C"/>
                    </a:gs>
                    <a:gs pos="0">
                      <a:srgbClr val="00703C"/>
                    </a:gs>
                    <a:gs pos="29000">
                      <a:schemeClr val="bg1">
                        <a:lumMod val="95000"/>
                      </a:schemeClr>
                    </a:gs>
                    <a:gs pos="7000">
                      <a:srgbClr val="7BC143"/>
                    </a:gs>
                    <a:gs pos="93000">
                      <a:srgbClr val="7BC143"/>
                    </a:gs>
                    <a:gs pos="69000">
                      <a:schemeClr val="bg1"/>
                    </a:gs>
                  </a:gsLst>
                  <a:lin ang="3000000" scaled="0"/>
                </a:gra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238" name="Rectangle 237"/>
                <p:cNvSpPr/>
                <p:nvPr/>
              </p:nvSpPr>
              <p:spPr>
                <a:xfrm>
                  <a:off x="3456108" y="4034012"/>
                  <a:ext cx="774570" cy="268774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239" name="Rectangle 238"/>
                <p:cNvSpPr/>
                <p:nvPr/>
              </p:nvSpPr>
              <p:spPr>
                <a:xfrm>
                  <a:off x="3456108" y="4278860"/>
                  <a:ext cx="768870" cy="59952"/>
                </a:xfrm>
                <a:prstGeom prst="rect">
                  <a:avLst/>
                </a:prstGeom>
                <a:gradFill>
                  <a:gsLst>
                    <a:gs pos="100000">
                      <a:srgbClr val="00703C"/>
                    </a:gs>
                    <a:gs pos="0">
                      <a:srgbClr val="00703C"/>
                    </a:gs>
                    <a:gs pos="29000">
                      <a:schemeClr val="bg1">
                        <a:lumMod val="95000"/>
                      </a:schemeClr>
                    </a:gs>
                    <a:gs pos="7000">
                      <a:srgbClr val="7BC143"/>
                    </a:gs>
                    <a:gs pos="93000">
                      <a:srgbClr val="7BC143"/>
                    </a:gs>
                    <a:gs pos="69000">
                      <a:schemeClr val="bg1"/>
                    </a:gs>
                  </a:gsLst>
                  <a:lin ang="3000000" scaled="0"/>
                </a:gradFill>
                <a:ln w="3175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240" name="Rectangle 239"/>
                <p:cNvSpPr/>
                <p:nvPr/>
              </p:nvSpPr>
              <p:spPr>
                <a:xfrm>
                  <a:off x="3456108" y="3397543"/>
                  <a:ext cx="768870" cy="7993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pPr algn="ctr" defTabSz="913486">
                    <a:defRPr/>
                  </a:pPr>
                  <a:endParaRPr lang="en-US" sz="799" b="1" kern="0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41" name="Rectangle 240"/>
                <p:cNvSpPr/>
                <p:nvPr/>
              </p:nvSpPr>
              <p:spPr>
                <a:xfrm>
                  <a:off x="3456108" y="3477849"/>
                  <a:ext cx="768870" cy="860963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grpSp>
              <p:nvGrpSpPr>
                <p:cNvPr id="242" name="Group 241"/>
                <p:cNvGrpSpPr/>
                <p:nvPr/>
              </p:nvGrpSpPr>
              <p:grpSpPr>
                <a:xfrm>
                  <a:off x="3459286" y="3477474"/>
                  <a:ext cx="768870" cy="796232"/>
                  <a:chOff x="1986817" y="2910320"/>
                  <a:chExt cx="1146811" cy="860963"/>
                </a:xfr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44" name="Rectangle 243"/>
                  <p:cNvSpPr/>
                  <p:nvPr/>
                </p:nvSpPr>
                <p:spPr>
                  <a:xfrm>
                    <a:off x="227077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49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245" name="Rectangle 244"/>
                  <p:cNvSpPr/>
                  <p:nvPr/>
                </p:nvSpPr>
                <p:spPr>
                  <a:xfrm>
                    <a:off x="255657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49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246" name="Rectangle 245"/>
                  <p:cNvSpPr/>
                  <p:nvPr/>
                </p:nvSpPr>
                <p:spPr>
                  <a:xfrm>
                    <a:off x="284686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49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247" name="Rectangle 246"/>
                  <p:cNvSpPr/>
                  <p:nvPr/>
                </p:nvSpPr>
                <p:spPr>
                  <a:xfrm>
                    <a:off x="198681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49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</p:grpSp>
            <p:cxnSp>
              <p:nvCxnSpPr>
                <p:cNvPr id="243" name="Straight Connector 242"/>
                <p:cNvCxnSpPr/>
                <p:nvPr/>
              </p:nvCxnSpPr>
              <p:spPr>
                <a:xfrm flipH="1">
                  <a:off x="3451239" y="3471680"/>
                  <a:ext cx="780199" cy="11963"/>
                </a:xfrm>
                <a:prstGeom prst="line">
                  <a:avLst/>
                </a:prstGeom>
                <a:ln>
                  <a:solidFill>
                    <a:srgbClr val="00703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3" name="Group 92"/>
              <p:cNvGrpSpPr/>
              <p:nvPr/>
            </p:nvGrpSpPr>
            <p:grpSpPr>
              <a:xfrm flipH="1">
                <a:off x="7815759" y="1022796"/>
                <a:ext cx="321261" cy="303667"/>
                <a:chOff x="3451239" y="3397543"/>
                <a:chExt cx="780199" cy="941269"/>
              </a:xfrm>
            </p:grpSpPr>
            <p:grpSp>
              <p:nvGrpSpPr>
                <p:cNvPr id="94" name="Group 93"/>
                <p:cNvGrpSpPr/>
                <p:nvPr/>
              </p:nvGrpSpPr>
              <p:grpSpPr>
                <a:xfrm>
                  <a:off x="3781031" y="3496755"/>
                  <a:ext cx="160014" cy="217634"/>
                  <a:chOff x="3117852" y="3657600"/>
                  <a:chExt cx="160014" cy="217634"/>
                </a:xfrm>
              </p:grpSpPr>
              <p:grpSp>
                <p:nvGrpSpPr>
                  <p:cNvPr id="215" name="Group 214"/>
                  <p:cNvGrpSpPr/>
                  <p:nvPr/>
                </p:nvGrpSpPr>
                <p:grpSpPr>
                  <a:xfrm>
                    <a:off x="3117852" y="3657600"/>
                    <a:ext cx="160014" cy="103503"/>
                    <a:chOff x="3117852" y="3657600"/>
                    <a:chExt cx="160014" cy="103503"/>
                  </a:xfrm>
                </p:grpSpPr>
                <p:grpSp>
                  <p:nvGrpSpPr>
                    <p:cNvPr id="223" name="Group 222"/>
                    <p:cNvGrpSpPr/>
                    <p:nvPr/>
                  </p:nvGrpSpPr>
                  <p:grpSpPr>
                    <a:xfrm>
                      <a:off x="3117852" y="36576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227" name="Rectangle 226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228" name="Rectangle 227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224" name="Group 223"/>
                    <p:cNvGrpSpPr/>
                    <p:nvPr/>
                  </p:nvGrpSpPr>
                  <p:grpSpPr>
                    <a:xfrm>
                      <a:off x="3117852" y="37153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225" name="Rectangle 224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226" name="Rectangle 225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  <p:grpSp>
                <p:nvGrpSpPr>
                  <p:cNvPr id="216" name="Group 215"/>
                  <p:cNvGrpSpPr/>
                  <p:nvPr/>
                </p:nvGrpSpPr>
                <p:grpSpPr>
                  <a:xfrm>
                    <a:off x="3117852" y="3771731"/>
                    <a:ext cx="160014" cy="103503"/>
                    <a:chOff x="3270252" y="3810000"/>
                    <a:chExt cx="160014" cy="103503"/>
                  </a:xfrm>
                </p:grpSpPr>
                <p:grpSp>
                  <p:nvGrpSpPr>
                    <p:cNvPr id="217" name="Group 216"/>
                    <p:cNvGrpSpPr/>
                    <p:nvPr/>
                  </p:nvGrpSpPr>
                  <p:grpSpPr>
                    <a:xfrm>
                      <a:off x="3270252" y="38100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221" name="Rectangle 220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222" name="Rectangle 221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218" name="Group 217"/>
                    <p:cNvGrpSpPr/>
                    <p:nvPr/>
                  </p:nvGrpSpPr>
                  <p:grpSpPr>
                    <a:xfrm>
                      <a:off x="3270252" y="38677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219" name="Rectangle 218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220" name="Rectangle 219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95" name="Group 94"/>
                <p:cNvGrpSpPr/>
                <p:nvPr/>
              </p:nvGrpSpPr>
              <p:grpSpPr>
                <a:xfrm>
                  <a:off x="3519054" y="3496755"/>
                  <a:ext cx="160014" cy="217634"/>
                  <a:chOff x="3117852" y="3657600"/>
                  <a:chExt cx="160014" cy="217634"/>
                </a:xfrm>
              </p:grpSpPr>
              <p:grpSp>
                <p:nvGrpSpPr>
                  <p:cNvPr id="201" name="Group 200"/>
                  <p:cNvGrpSpPr/>
                  <p:nvPr/>
                </p:nvGrpSpPr>
                <p:grpSpPr>
                  <a:xfrm>
                    <a:off x="3117852" y="3657600"/>
                    <a:ext cx="160014" cy="103503"/>
                    <a:chOff x="3117852" y="3657600"/>
                    <a:chExt cx="160014" cy="103503"/>
                  </a:xfrm>
                </p:grpSpPr>
                <p:grpSp>
                  <p:nvGrpSpPr>
                    <p:cNvPr id="209" name="Group 208"/>
                    <p:cNvGrpSpPr/>
                    <p:nvPr/>
                  </p:nvGrpSpPr>
                  <p:grpSpPr>
                    <a:xfrm>
                      <a:off x="3117852" y="36576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213" name="Rectangle 212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214" name="Rectangle 213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210" name="Group 209"/>
                    <p:cNvGrpSpPr/>
                    <p:nvPr/>
                  </p:nvGrpSpPr>
                  <p:grpSpPr>
                    <a:xfrm>
                      <a:off x="3117852" y="37153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211" name="Rectangle 210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212" name="Rectangle 211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  <p:grpSp>
                <p:nvGrpSpPr>
                  <p:cNvPr id="202" name="Group 201"/>
                  <p:cNvGrpSpPr/>
                  <p:nvPr/>
                </p:nvGrpSpPr>
                <p:grpSpPr>
                  <a:xfrm>
                    <a:off x="3117852" y="3771731"/>
                    <a:ext cx="160014" cy="103503"/>
                    <a:chOff x="3270252" y="3810000"/>
                    <a:chExt cx="160014" cy="103503"/>
                  </a:xfrm>
                </p:grpSpPr>
                <p:grpSp>
                  <p:nvGrpSpPr>
                    <p:cNvPr id="203" name="Group 202"/>
                    <p:cNvGrpSpPr/>
                    <p:nvPr/>
                  </p:nvGrpSpPr>
                  <p:grpSpPr>
                    <a:xfrm>
                      <a:off x="3270252" y="38100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207" name="Rectangle 206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208" name="Rectangle 207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204" name="Group 203"/>
                    <p:cNvGrpSpPr/>
                    <p:nvPr/>
                  </p:nvGrpSpPr>
                  <p:grpSpPr>
                    <a:xfrm>
                      <a:off x="3270252" y="38677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205" name="Rectangle 204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206" name="Rectangle 205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96" name="Group 95"/>
                <p:cNvGrpSpPr/>
                <p:nvPr/>
              </p:nvGrpSpPr>
              <p:grpSpPr>
                <a:xfrm>
                  <a:off x="3624335" y="3495657"/>
                  <a:ext cx="160014" cy="217634"/>
                  <a:chOff x="3117852" y="3657600"/>
                  <a:chExt cx="160014" cy="217634"/>
                </a:xfrm>
              </p:grpSpPr>
              <p:grpSp>
                <p:nvGrpSpPr>
                  <p:cNvPr id="187" name="Group 186"/>
                  <p:cNvGrpSpPr/>
                  <p:nvPr/>
                </p:nvGrpSpPr>
                <p:grpSpPr>
                  <a:xfrm>
                    <a:off x="3117852" y="3657600"/>
                    <a:ext cx="160014" cy="103503"/>
                    <a:chOff x="3117852" y="3657600"/>
                    <a:chExt cx="160014" cy="103503"/>
                  </a:xfrm>
                </p:grpSpPr>
                <p:grpSp>
                  <p:nvGrpSpPr>
                    <p:cNvPr id="195" name="Group 194"/>
                    <p:cNvGrpSpPr/>
                    <p:nvPr/>
                  </p:nvGrpSpPr>
                  <p:grpSpPr>
                    <a:xfrm>
                      <a:off x="3117852" y="36576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199" name="Rectangle 198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200" name="Rectangle 199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196" name="Group 195"/>
                    <p:cNvGrpSpPr/>
                    <p:nvPr/>
                  </p:nvGrpSpPr>
                  <p:grpSpPr>
                    <a:xfrm>
                      <a:off x="3117852" y="37153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197" name="Rectangle 196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198" name="Rectangle 197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  <p:grpSp>
                <p:nvGrpSpPr>
                  <p:cNvPr id="188" name="Group 187"/>
                  <p:cNvGrpSpPr/>
                  <p:nvPr/>
                </p:nvGrpSpPr>
                <p:grpSpPr>
                  <a:xfrm>
                    <a:off x="3117852" y="3771731"/>
                    <a:ext cx="160014" cy="103503"/>
                    <a:chOff x="3270252" y="3810000"/>
                    <a:chExt cx="160014" cy="103503"/>
                  </a:xfrm>
                </p:grpSpPr>
                <p:grpSp>
                  <p:nvGrpSpPr>
                    <p:cNvPr id="189" name="Group 188"/>
                    <p:cNvGrpSpPr/>
                    <p:nvPr/>
                  </p:nvGrpSpPr>
                  <p:grpSpPr>
                    <a:xfrm>
                      <a:off x="3270252" y="38100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193" name="Rectangle 192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194" name="Rectangle 193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190" name="Group 189"/>
                    <p:cNvGrpSpPr/>
                    <p:nvPr/>
                  </p:nvGrpSpPr>
                  <p:grpSpPr>
                    <a:xfrm>
                      <a:off x="3270252" y="38677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191" name="Rectangle 190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192" name="Rectangle 191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97" name="Group 96"/>
                <p:cNvGrpSpPr/>
                <p:nvPr/>
              </p:nvGrpSpPr>
              <p:grpSpPr>
                <a:xfrm>
                  <a:off x="3886312" y="3495657"/>
                  <a:ext cx="160014" cy="217634"/>
                  <a:chOff x="3117852" y="3657600"/>
                  <a:chExt cx="160014" cy="217634"/>
                </a:xfrm>
              </p:grpSpPr>
              <p:grpSp>
                <p:nvGrpSpPr>
                  <p:cNvPr id="173" name="Group 172"/>
                  <p:cNvGrpSpPr/>
                  <p:nvPr/>
                </p:nvGrpSpPr>
                <p:grpSpPr>
                  <a:xfrm>
                    <a:off x="3117852" y="3657600"/>
                    <a:ext cx="160014" cy="103503"/>
                    <a:chOff x="3117852" y="3657600"/>
                    <a:chExt cx="160014" cy="103503"/>
                  </a:xfrm>
                </p:grpSpPr>
                <p:grpSp>
                  <p:nvGrpSpPr>
                    <p:cNvPr id="181" name="Group 180"/>
                    <p:cNvGrpSpPr/>
                    <p:nvPr/>
                  </p:nvGrpSpPr>
                  <p:grpSpPr>
                    <a:xfrm>
                      <a:off x="3117852" y="36576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185" name="Rectangle 184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186" name="Rectangle 185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182" name="Group 181"/>
                    <p:cNvGrpSpPr/>
                    <p:nvPr/>
                  </p:nvGrpSpPr>
                  <p:grpSpPr>
                    <a:xfrm>
                      <a:off x="3117852" y="37153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183" name="Rectangle 182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184" name="Rectangle 183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  <p:grpSp>
                <p:nvGrpSpPr>
                  <p:cNvPr id="174" name="Group 173"/>
                  <p:cNvGrpSpPr/>
                  <p:nvPr/>
                </p:nvGrpSpPr>
                <p:grpSpPr>
                  <a:xfrm>
                    <a:off x="3117852" y="3771731"/>
                    <a:ext cx="160014" cy="103503"/>
                    <a:chOff x="3270252" y="3810000"/>
                    <a:chExt cx="160014" cy="103503"/>
                  </a:xfrm>
                </p:grpSpPr>
                <p:grpSp>
                  <p:nvGrpSpPr>
                    <p:cNvPr id="175" name="Group 174"/>
                    <p:cNvGrpSpPr/>
                    <p:nvPr/>
                  </p:nvGrpSpPr>
                  <p:grpSpPr>
                    <a:xfrm>
                      <a:off x="3270252" y="3810000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179" name="Rectangle 178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180" name="Rectangle 179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  <p:grpSp>
                  <p:nvGrpSpPr>
                    <p:cNvPr id="176" name="Group 175"/>
                    <p:cNvGrpSpPr/>
                    <p:nvPr/>
                  </p:nvGrpSpPr>
                  <p:grpSpPr>
                    <a:xfrm>
                      <a:off x="3270252" y="3867784"/>
                      <a:ext cx="160014" cy="45719"/>
                      <a:chOff x="3117852" y="3657600"/>
                      <a:chExt cx="533400" cy="152402"/>
                    </a:xfrm>
                  </p:grpSpPr>
                  <p:sp>
                    <p:nvSpPr>
                      <p:cNvPr id="177" name="Rectangle 176"/>
                      <p:cNvSpPr/>
                      <p:nvPr/>
                    </p:nvSpPr>
                    <p:spPr>
                      <a:xfrm rot="16200000" flipH="1">
                        <a:off x="3308351" y="3467101"/>
                        <a:ext cx="152402" cy="533400"/>
                      </a:xfrm>
                      <a:prstGeom prst="rect">
                        <a:avLst/>
                      </a:prstGeom>
                      <a:gradFill>
                        <a:gsLst>
                          <a:gs pos="3226">
                            <a:schemeClr val="bg1">
                              <a:lumMod val="50000"/>
                            </a:schemeClr>
                          </a:gs>
                          <a:gs pos="89000">
                            <a:schemeClr val="tx1">
                              <a:lumMod val="75000"/>
                              <a:lumOff val="25000"/>
                            </a:schemeClr>
                          </a:gs>
                          <a:gs pos="23000">
                            <a:schemeClr val="bg1">
                              <a:lumMod val="75000"/>
                            </a:schemeClr>
                          </a:gs>
                        </a:gsLst>
                        <a:lin ang="1800000" scaled="0"/>
                      </a:gradFill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  <p:sp>
                    <p:nvSpPr>
                      <p:cNvPr id="178" name="Rectangle 177"/>
                      <p:cNvSpPr/>
                      <p:nvPr/>
                    </p:nvSpPr>
                    <p:spPr>
                      <a:xfrm rot="16200000" flipH="1">
                        <a:off x="3185697" y="3650129"/>
                        <a:ext cx="45719" cy="116682"/>
                      </a:xfrm>
                      <a:prstGeom prst="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3486">
                          <a:defRPr/>
                        </a:pPr>
                        <a:endParaRPr lang="en-US" sz="1099" kern="0" dirty="0">
                          <a:solidFill>
                            <a:prstClr val="white"/>
                          </a:solidFill>
                          <a:latin typeface="Calibri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98" name="Group 97"/>
                <p:cNvGrpSpPr/>
                <p:nvPr/>
              </p:nvGrpSpPr>
              <p:grpSpPr>
                <a:xfrm>
                  <a:off x="3500268" y="3762881"/>
                  <a:ext cx="693677" cy="510824"/>
                  <a:chOff x="2355850" y="3784939"/>
                  <a:chExt cx="693677" cy="510824"/>
                </a:xfrm>
              </p:grpSpPr>
              <p:grpSp>
                <p:nvGrpSpPr>
                  <p:cNvPr id="113" name="Group 112"/>
                  <p:cNvGrpSpPr/>
                  <p:nvPr/>
                </p:nvGrpSpPr>
                <p:grpSpPr>
                  <a:xfrm>
                    <a:off x="2617827" y="3784939"/>
                    <a:ext cx="160014" cy="217634"/>
                    <a:chOff x="3117852" y="3657600"/>
                    <a:chExt cx="160014" cy="217634"/>
                  </a:xfrm>
                </p:grpSpPr>
                <p:grpSp>
                  <p:nvGrpSpPr>
                    <p:cNvPr id="159" name="Group 158"/>
                    <p:cNvGrpSpPr/>
                    <p:nvPr/>
                  </p:nvGrpSpPr>
                  <p:grpSpPr>
                    <a:xfrm>
                      <a:off x="3117852" y="3657600"/>
                      <a:ext cx="160014" cy="103503"/>
                      <a:chOff x="3117852" y="3657600"/>
                      <a:chExt cx="160014" cy="103503"/>
                    </a:xfrm>
                  </p:grpSpPr>
                  <p:grpSp>
                    <p:nvGrpSpPr>
                      <p:cNvPr id="167" name="Group 166"/>
                      <p:cNvGrpSpPr/>
                      <p:nvPr/>
                    </p:nvGrpSpPr>
                    <p:grpSpPr>
                      <a:xfrm>
                        <a:off x="3117852" y="36576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171" name="Rectangle 170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172" name="Rectangle 171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168" name="Group 167"/>
                      <p:cNvGrpSpPr/>
                      <p:nvPr/>
                    </p:nvGrpSpPr>
                    <p:grpSpPr>
                      <a:xfrm>
                        <a:off x="3117852" y="37153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169" name="Rectangle 168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170" name="Rectangle 169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60" name="Group 159"/>
                    <p:cNvGrpSpPr/>
                    <p:nvPr/>
                  </p:nvGrpSpPr>
                  <p:grpSpPr>
                    <a:xfrm>
                      <a:off x="3117852" y="3771731"/>
                      <a:ext cx="160014" cy="103503"/>
                      <a:chOff x="3270252" y="3810000"/>
                      <a:chExt cx="160014" cy="103503"/>
                    </a:xfrm>
                  </p:grpSpPr>
                  <p:grpSp>
                    <p:nvGrpSpPr>
                      <p:cNvPr id="161" name="Group 160"/>
                      <p:cNvGrpSpPr/>
                      <p:nvPr/>
                    </p:nvGrpSpPr>
                    <p:grpSpPr>
                      <a:xfrm>
                        <a:off x="3270252" y="38100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165" name="Rectangle 164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166" name="Rectangle 165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162" name="Group 161"/>
                      <p:cNvGrpSpPr/>
                      <p:nvPr/>
                    </p:nvGrpSpPr>
                    <p:grpSpPr>
                      <a:xfrm>
                        <a:off x="3270252" y="38677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163" name="Rectangle 162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164" name="Rectangle 163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114" name="Group 113"/>
                  <p:cNvGrpSpPr/>
                  <p:nvPr/>
                </p:nvGrpSpPr>
                <p:grpSpPr>
                  <a:xfrm>
                    <a:off x="2355850" y="3784939"/>
                    <a:ext cx="160014" cy="217634"/>
                    <a:chOff x="3117852" y="3657600"/>
                    <a:chExt cx="160014" cy="217634"/>
                  </a:xfrm>
                </p:grpSpPr>
                <p:grpSp>
                  <p:nvGrpSpPr>
                    <p:cNvPr id="145" name="Group 144"/>
                    <p:cNvGrpSpPr/>
                    <p:nvPr/>
                  </p:nvGrpSpPr>
                  <p:grpSpPr>
                    <a:xfrm>
                      <a:off x="3117852" y="3657600"/>
                      <a:ext cx="160014" cy="103503"/>
                      <a:chOff x="3117852" y="3657600"/>
                      <a:chExt cx="160014" cy="103503"/>
                    </a:xfrm>
                  </p:grpSpPr>
                  <p:grpSp>
                    <p:nvGrpSpPr>
                      <p:cNvPr id="153" name="Group 152"/>
                      <p:cNvGrpSpPr/>
                      <p:nvPr/>
                    </p:nvGrpSpPr>
                    <p:grpSpPr>
                      <a:xfrm>
                        <a:off x="3117852" y="36576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157" name="Rectangle 156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158" name="Rectangle 157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154" name="Group 153"/>
                      <p:cNvGrpSpPr/>
                      <p:nvPr/>
                    </p:nvGrpSpPr>
                    <p:grpSpPr>
                      <a:xfrm>
                        <a:off x="3117852" y="37153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155" name="Rectangle 154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156" name="Rectangle 155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46" name="Group 145"/>
                    <p:cNvGrpSpPr/>
                    <p:nvPr/>
                  </p:nvGrpSpPr>
                  <p:grpSpPr>
                    <a:xfrm>
                      <a:off x="3117852" y="3771731"/>
                      <a:ext cx="160014" cy="103503"/>
                      <a:chOff x="3270252" y="3810000"/>
                      <a:chExt cx="160014" cy="103503"/>
                    </a:xfrm>
                  </p:grpSpPr>
                  <p:grpSp>
                    <p:nvGrpSpPr>
                      <p:cNvPr id="147" name="Group 146"/>
                      <p:cNvGrpSpPr/>
                      <p:nvPr/>
                    </p:nvGrpSpPr>
                    <p:grpSpPr>
                      <a:xfrm>
                        <a:off x="3270252" y="38100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151" name="Rectangle 150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152" name="Rectangle 151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148" name="Group 147"/>
                      <p:cNvGrpSpPr/>
                      <p:nvPr/>
                    </p:nvGrpSpPr>
                    <p:grpSpPr>
                      <a:xfrm>
                        <a:off x="3270252" y="38677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149" name="Rectangle 148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150" name="Rectangle 149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115" name="Group 114"/>
                  <p:cNvGrpSpPr/>
                  <p:nvPr/>
                </p:nvGrpSpPr>
                <p:grpSpPr>
                  <a:xfrm>
                    <a:off x="2627536" y="4078129"/>
                    <a:ext cx="160014" cy="217634"/>
                    <a:chOff x="3117852" y="3657600"/>
                    <a:chExt cx="160014" cy="217634"/>
                  </a:xfrm>
                </p:grpSpPr>
                <p:grpSp>
                  <p:nvGrpSpPr>
                    <p:cNvPr id="131" name="Group 130"/>
                    <p:cNvGrpSpPr/>
                    <p:nvPr/>
                  </p:nvGrpSpPr>
                  <p:grpSpPr>
                    <a:xfrm>
                      <a:off x="3117852" y="3657600"/>
                      <a:ext cx="160014" cy="103503"/>
                      <a:chOff x="3117852" y="3657600"/>
                      <a:chExt cx="160014" cy="103503"/>
                    </a:xfrm>
                  </p:grpSpPr>
                  <p:grpSp>
                    <p:nvGrpSpPr>
                      <p:cNvPr id="139" name="Group 138"/>
                      <p:cNvGrpSpPr/>
                      <p:nvPr/>
                    </p:nvGrpSpPr>
                    <p:grpSpPr>
                      <a:xfrm>
                        <a:off x="3117852" y="36576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143" name="Rectangle 142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144" name="Rectangle 143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140" name="Group 139"/>
                      <p:cNvGrpSpPr/>
                      <p:nvPr/>
                    </p:nvGrpSpPr>
                    <p:grpSpPr>
                      <a:xfrm>
                        <a:off x="3117852" y="37153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141" name="Rectangle 140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142" name="Rectangle 141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32" name="Group 131"/>
                    <p:cNvGrpSpPr/>
                    <p:nvPr/>
                  </p:nvGrpSpPr>
                  <p:grpSpPr>
                    <a:xfrm>
                      <a:off x="3117852" y="3771731"/>
                      <a:ext cx="160014" cy="103503"/>
                      <a:chOff x="3270252" y="3810000"/>
                      <a:chExt cx="160014" cy="103503"/>
                    </a:xfrm>
                  </p:grpSpPr>
                  <p:grpSp>
                    <p:nvGrpSpPr>
                      <p:cNvPr id="133" name="Group 132"/>
                      <p:cNvGrpSpPr/>
                      <p:nvPr/>
                    </p:nvGrpSpPr>
                    <p:grpSpPr>
                      <a:xfrm>
                        <a:off x="3270252" y="38100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137" name="Rectangle 136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138" name="Rectangle 137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134" name="Group 133"/>
                      <p:cNvGrpSpPr/>
                      <p:nvPr/>
                    </p:nvGrpSpPr>
                    <p:grpSpPr>
                      <a:xfrm>
                        <a:off x="3270252" y="38677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135" name="Rectangle 134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136" name="Rectangle 135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116" name="Group 115"/>
                  <p:cNvGrpSpPr/>
                  <p:nvPr/>
                </p:nvGrpSpPr>
                <p:grpSpPr>
                  <a:xfrm>
                    <a:off x="2889513" y="4078129"/>
                    <a:ext cx="160014" cy="217634"/>
                    <a:chOff x="3117852" y="3657600"/>
                    <a:chExt cx="160014" cy="217634"/>
                  </a:xfrm>
                </p:grpSpPr>
                <p:grpSp>
                  <p:nvGrpSpPr>
                    <p:cNvPr id="117" name="Group 116"/>
                    <p:cNvGrpSpPr/>
                    <p:nvPr/>
                  </p:nvGrpSpPr>
                  <p:grpSpPr>
                    <a:xfrm>
                      <a:off x="3117852" y="3657600"/>
                      <a:ext cx="160014" cy="103503"/>
                      <a:chOff x="3117852" y="3657600"/>
                      <a:chExt cx="160014" cy="103503"/>
                    </a:xfrm>
                  </p:grpSpPr>
                  <p:grpSp>
                    <p:nvGrpSpPr>
                      <p:cNvPr id="125" name="Group 124"/>
                      <p:cNvGrpSpPr/>
                      <p:nvPr/>
                    </p:nvGrpSpPr>
                    <p:grpSpPr>
                      <a:xfrm>
                        <a:off x="3117852" y="36576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129" name="Rectangle 128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130" name="Rectangle 129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126" name="Group 125"/>
                      <p:cNvGrpSpPr/>
                      <p:nvPr/>
                    </p:nvGrpSpPr>
                    <p:grpSpPr>
                      <a:xfrm>
                        <a:off x="3117852" y="37153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127" name="Rectangle 126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128" name="Rectangle 127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18" name="Group 117"/>
                    <p:cNvGrpSpPr/>
                    <p:nvPr/>
                  </p:nvGrpSpPr>
                  <p:grpSpPr>
                    <a:xfrm>
                      <a:off x="3117852" y="3771731"/>
                      <a:ext cx="160014" cy="103503"/>
                      <a:chOff x="3270252" y="3810000"/>
                      <a:chExt cx="160014" cy="103503"/>
                    </a:xfrm>
                  </p:grpSpPr>
                  <p:grpSp>
                    <p:nvGrpSpPr>
                      <p:cNvPr id="119" name="Group 118"/>
                      <p:cNvGrpSpPr/>
                      <p:nvPr/>
                    </p:nvGrpSpPr>
                    <p:grpSpPr>
                      <a:xfrm>
                        <a:off x="3270252" y="3810000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123" name="Rectangle 122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124" name="Rectangle 123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  <p:grpSp>
                    <p:nvGrpSpPr>
                      <p:cNvPr id="120" name="Group 119"/>
                      <p:cNvGrpSpPr/>
                      <p:nvPr/>
                    </p:nvGrpSpPr>
                    <p:grpSpPr>
                      <a:xfrm>
                        <a:off x="3270252" y="3867784"/>
                        <a:ext cx="160014" cy="45719"/>
                        <a:chOff x="3117852" y="3657600"/>
                        <a:chExt cx="533400" cy="152402"/>
                      </a:xfrm>
                    </p:grpSpPr>
                    <p:sp>
                      <p:nvSpPr>
                        <p:cNvPr id="121" name="Rectangle 120"/>
                        <p:cNvSpPr/>
                        <p:nvPr/>
                      </p:nvSpPr>
                      <p:spPr>
                        <a:xfrm rot="16200000" flipH="1">
                          <a:off x="3308351" y="3467101"/>
                          <a:ext cx="152402" cy="533400"/>
                        </a:xfrm>
                        <a:prstGeom prst="rect">
                          <a:avLst/>
                        </a:prstGeom>
                        <a:gradFill>
                          <a:gsLst>
                            <a:gs pos="3226">
                              <a:schemeClr val="bg1">
                                <a:lumMod val="50000"/>
                              </a:schemeClr>
                            </a:gs>
                            <a:gs pos="8900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23000">
                              <a:schemeClr val="bg1">
                                <a:lumMod val="75000"/>
                              </a:schemeClr>
                            </a:gs>
                          </a:gsLst>
                          <a:lin ang="1800000" scaled="0"/>
                        </a:gradFill>
                        <a:ln w="3175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  <p:sp>
                      <p:nvSpPr>
                        <p:cNvPr id="122" name="Rectangle 121"/>
                        <p:cNvSpPr/>
                        <p:nvPr/>
                      </p:nvSpPr>
                      <p:spPr>
                        <a:xfrm rot="16200000" flipH="1">
                          <a:off x="3185697" y="3650129"/>
                          <a:ext cx="45719" cy="116682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 w="3175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defTabSz="913486">
                            <a:defRPr/>
                          </a:pPr>
                          <a:endParaRPr lang="en-US" sz="1099" kern="0" dirty="0">
                            <a:solidFill>
                              <a:prstClr val="white"/>
                            </a:solidFill>
                            <a:latin typeface="Calibri"/>
                          </a:endParaRPr>
                        </a:p>
                      </p:txBody>
                    </p:sp>
                  </p:grpSp>
                </p:grpSp>
              </p:grpSp>
            </p:grpSp>
            <p:sp>
              <p:nvSpPr>
                <p:cNvPr id="99" name="Rectangle 98"/>
                <p:cNvSpPr/>
                <p:nvPr/>
              </p:nvSpPr>
              <p:spPr>
                <a:xfrm>
                  <a:off x="3456108" y="3733800"/>
                  <a:ext cx="774570" cy="268774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100" name="Rectangle 99"/>
                <p:cNvSpPr/>
                <p:nvPr/>
              </p:nvSpPr>
              <p:spPr>
                <a:xfrm>
                  <a:off x="3456108" y="3978648"/>
                  <a:ext cx="768870" cy="59952"/>
                </a:xfrm>
                <a:prstGeom prst="rect">
                  <a:avLst/>
                </a:prstGeom>
                <a:gradFill>
                  <a:gsLst>
                    <a:gs pos="100000">
                      <a:srgbClr val="00703C"/>
                    </a:gs>
                    <a:gs pos="0">
                      <a:srgbClr val="00703C"/>
                    </a:gs>
                    <a:gs pos="29000">
                      <a:schemeClr val="bg1">
                        <a:lumMod val="95000"/>
                      </a:schemeClr>
                    </a:gs>
                    <a:gs pos="7000">
                      <a:srgbClr val="7BC143"/>
                    </a:gs>
                    <a:gs pos="93000">
                      <a:srgbClr val="7BC143"/>
                    </a:gs>
                    <a:gs pos="69000">
                      <a:schemeClr val="bg1"/>
                    </a:gs>
                  </a:gsLst>
                  <a:lin ang="3000000" scaled="0"/>
                </a:gra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101" name="Rectangle 100"/>
                <p:cNvSpPr/>
                <p:nvPr/>
              </p:nvSpPr>
              <p:spPr>
                <a:xfrm>
                  <a:off x="3456108" y="3441274"/>
                  <a:ext cx="774570" cy="268774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102" name="Rectangle 101"/>
                <p:cNvSpPr/>
                <p:nvPr/>
              </p:nvSpPr>
              <p:spPr>
                <a:xfrm>
                  <a:off x="3456108" y="3686122"/>
                  <a:ext cx="768870" cy="59952"/>
                </a:xfrm>
                <a:prstGeom prst="rect">
                  <a:avLst/>
                </a:prstGeom>
                <a:gradFill>
                  <a:gsLst>
                    <a:gs pos="100000">
                      <a:srgbClr val="00703C"/>
                    </a:gs>
                    <a:gs pos="0">
                      <a:srgbClr val="00703C"/>
                    </a:gs>
                    <a:gs pos="29000">
                      <a:schemeClr val="bg1">
                        <a:lumMod val="95000"/>
                      </a:schemeClr>
                    </a:gs>
                    <a:gs pos="7000">
                      <a:srgbClr val="7BC143"/>
                    </a:gs>
                    <a:gs pos="93000">
                      <a:srgbClr val="7BC143"/>
                    </a:gs>
                    <a:gs pos="69000">
                      <a:schemeClr val="bg1"/>
                    </a:gs>
                  </a:gsLst>
                  <a:lin ang="3000000" scaled="0"/>
                </a:gra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103" name="Rectangle 102"/>
                <p:cNvSpPr/>
                <p:nvPr/>
              </p:nvSpPr>
              <p:spPr>
                <a:xfrm>
                  <a:off x="3456108" y="4034012"/>
                  <a:ext cx="774570" cy="268774"/>
                </a:xfrm>
                <a:prstGeom prst="rect">
                  <a:avLst/>
                </a:prstGeom>
                <a:gradFill>
                  <a:gsLst>
                    <a:gs pos="0">
                      <a:srgbClr val="006032">
                        <a:alpha val="48000"/>
                      </a:srgbClr>
                    </a:gs>
                    <a:gs pos="34000">
                      <a:schemeClr val="bg1">
                        <a:lumMod val="95000"/>
                        <a:alpha val="50000"/>
                      </a:schemeClr>
                    </a:gs>
                    <a:gs pos="5000">
                      <a:srgbClr val="97C642">
                        <a:alpha val="52000"/>
                      </a:srgbClr>
                    </a:gs>
                    <a:gs pos="100000">
                      <a:srgbClr val="97C642">
                        <a:alpha val="0"/>
                      </a:srgbClr>
                    </a:gs>
                    <a:gs pos="88000">
                      <a:srgbClr val="97C642">
                        <a:alpha val="34000"/>
                      </a:srgbClr>
                    </a:gs>
                    <a:gs pos="62000">
                      <a:schemeClr val="bg1">
                        <a:alpha val="48000"/>
                      </a:schemeClr>
                    </a:gs>
                  </a:gsLst>
                  <a:lin ang="8400000" scaled="0"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104" name="Rectangle 103"/>
                <p:cNvSpPr/>
                <p:nvPr/>
              </p:nvSpPr>
              <p:spPr>
                <a:xfrm>
                  <a:off x="3456108" y="4278860"/>
                  <a:ext cx="768870" cy="59952"/>
                </a:xfrm>
                <a:prstGeom prst="rect">
                  <a:avLst/>
                </a:prstGeom>
                <a:gradFill>
                  <a:gsLst>
                    <a:gs pos="100000">
                      <a:srgbClr val="00703C"/>
                    </a:gs>
                    <a:gs pos="0">
                      <a:srgbClr val="00703C"/>
                    </a:gs>
                    <a:gs pos="29000">
                      <a:schemeClr val="bg1">
                        <a:lumMod val="95000"/>
                      </a:schemeClr>
                    </a:gs>
                    <a:gs pos="7000">
                      <a:srgbClr val="7BC143"/>
                    </a:gs>
                    <a:gs pos="93000">
                      <a:srgbClr val="7BC143"/>
                    </a:gs>
                    <a:gs pos="69000">
                      <a:schemeClr val="bg1"/>
                    </a:gs>
                  </a:gsLst>
                  <a:lin ang="3000000" scaled="0"/>
                </a:gradFill>
                <a:ln w="3175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sp>
              <p:nvSpPr>
                <p:cNvPr id="105" name="Rectangle 104"/>
                <p:cNvSpPr/>
                <p:nvPr/>
              </p:nvSpPr>
              <p:spPr>
                <a:xfrm>
                  <a:off x="3456108" y="3397543"/>
                  <a:ext cx="768870" cy="7993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pPr algn="ctr" defTabSz="913486">
                    <a:defRPr/>
                  </a:pPr>
                  <a:endParaRPr lang="en-US" sz="799" b="1" kern="0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106" name="Rectangle 105"/>
                <p:cNvSpPr/>
                <p:nvPr/>
              </p:nvSpPr>
              <p:spPr>
                <a:xfrm>
                  <a:off x="3456108" y="3477849"/>
                  <a:ext cx="768870" cy="860963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486">
                    <a:defRPr/>
                  </a:pPr>
                  <a:endParaRPr lang="en-US" sz="1049" kern="0" dirty="0">
                    <a:solidFill>
                      <a:sysClr val="windowText" lastClr="000000"/>
                    </a:solidFill>
                    <a:latin typeface="Calibri"/>
                  </a:endParaRPr>
                </a:p>
              </p:txBody>
            </p:sp>
            <p:grpSp>
              <p:nvGrpSpPr>
                <p:cNvPr id="107" name="Group 106"/>
                <p:cNvGrpSpPr/>
                <p:nvPr/>
              </p:nvGrpSpPr>
              <p:grpSpPr>
                <a:xfrm>
                  <a:off x="3459286" y="3477474"/>
                  <a:ext cx="768870" cy="796232"/>
                  <a:chOff x="1986817" y="2910320"/>
                  <a:chExt cx="1146811" cy="860963"/>
                </a:xfr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09" name="Rectangle 108"/>
                  <p:cNvSpPr/>
                  <p:nvPr/>
                </p:nvSpPr>
                <p:spPr>
                  <a:xfrm>
                    <a:off x="227077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49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0" name="Rectangle 109"/>
                  <p:cNvSpPr/>
                  <p:nvPr/>
                </p:nvSpPr>
                <p:spPr>
                  <a:xfrm>
                    <a:off x="255657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49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1" name="Rectangle 110"/>
                  <p:cNvSpPr/>
                  <p:nvPr/>
                </p:nvSpPr>
                <p:spPr>
                  <a:xfrm>
                    <a:off x="2846860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49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12" name="Rectangle 111"/>
                  <p:cNvSpPr/>
                  <p:nvPr/>
                </p:nvSpPr>
                <p:spPr>
                  <a:xfrm>
                    <a:off x="1986817" y="2910320"/>
                    <a:ext cx="286768" cy="860963"/>
                  </a:xfrm>
                  <a:prstGeom prst="rect">
                    <a:avLst/>
                  </a:prstGeom>
                  <a:noFill/>
                  <a:ln w="3175" cmpd="dbl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3486">
                      <a:defRPr/>
                    </a:pPr>
                    <a:endParaRPr lang="en-US" sz="1049" kern="0" dirty="0">
                      <a:solidFill>
                        <a:sysClr val="windowText" lastClr="000000"/>
                      </a:solidFill>
                      <a:latin typeface="Calibri"/>
                    </a:endParaRPr>
                  </a:p>
                </p:txBody>
              </p:sp>
            </p:grpSp>
            <p:cxnSp>
              <p:nvCxnSpPr>
                <p:cNvPr id="108" name="Straight Connector 107"/>
                <p:cNvCxnSpPr/>
                <p:nvPr/>
              </p:nvCxnSpPr>
              <p:spPr>
                <a:xfrm flipH="1">
                  <a:off x="3451239" y="3471680"/>
                  <a:ext cx="780199" cy="11963"/>
                </a:xfrm>
                <a:prstGeom prst="line">
                  <a:avLst/>
                </a:prstGeom>
                <a:ln>
                  <a:solidFill>
                    <a:srgbClr val="00703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9" name="Group 68"/>
            <p:cNvGrpSpPr/>
            <p:nvPr/>
          </p:nvGrpSpPr>
          <p:grpSpPr>
            <a:xfrm>
              <a:off x="5000110" y="1355032"/>
              <a:ext cx="2294536" cy="571386"/>
              <a:chOff x="4679853" y="2936745"/>
              <a:chExt cx="2145604" cy="786477"/>
            </a:xfrm>
          </p:grpSpPr>
          <p:cxnSp>
            <p:nvCxnSpPr>
              <p:cNvPr id="86" name="Straight Connector 85"/>
              <p:cNvCxnSpPr/>
              <p:nvPr/>
            </p:nvCxnSpPr>
            <p:spPr>
              <a:xfrm flipH="1">
                <a:off x="4681217" y="3723222"/>
                <a:ext cx="2144240" cy="0"/>
              </a:xfrm>
              <a:prstGeom prst="line">
                <a:avLst/>
              </a:prstGeom>
              <a:ln w="25400" cap="rnd" cmpd="dbl">
                <a:solidFill>
                  <a:schemeClr val="tx1">
                    <a:lumMod val="50000"/>
                    <a:lumOff val="50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7" name="Group 86"/>
              <p:cNvGrpSpPr/>
              <p:nvPr/>
            </p:nvGrpSpPr>
            <p:grpSpPr>
              <a:xfrm>
                <a:off x="4679853" y="2936745"/>
                <a:ext cx="2133443" cy="786004"/>
                <a:chOff x="4876800" y="3003448"/>
                <a:chExt cx="1509839" cy="719315"/>
              </a:xfrm>
            </p:grpSpPr>
            <p:cxnSp>
              <p:nvCxnSpPr>
                <p:cNvPr id="88" name="Straight Connector 87"/>
                <p:cNvCxnSpPr/>
                <p:nvPr/>
              </p:nvCxnSpPr>
              <p:spPr>
                <a:xfrm flipV="1">
                  <a:off x="4876800" y="3004280"/>
                  <a:ext cx="747839" cy="718483"/>
                </a:xfrm>
                <a:prstGeom prst="line">
                  <a:avLst/>
                </a:prstGeom>
                <a:ln w="25400" cap="rnd" cmpd="dbl">
                  <a:solidFill>
                    <a:schemeClr val="tx1">
                      <a:lumMod val="50000"/>
                      <a:lumOff val="50000"/>
                    </a:schemeClr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/>
                <p:cNvCxnSpPr/>
                <p:nvPr/>
              </p:nvCxnSpPr>
              <p:spPr>
                <a:xfrm flipH="1" flipV="1">
                  <a:off x="5638800" y="3003448"/>
                  <a:ext cx="747839" cy="718483"/>
                </a:xfrm>
                <a:prstGeom prst="line">
                  <a:avLst/>
                </a:prstGeom>
                <a:ln w="25400" cap="rnd" cmpd="dbl">
                  <a:solidFill>
                    <a:schemeClr val="tx1">
                      <a:lumMod val="50000"/>
                      <a:lumOff val="50000"/>
                    </a:schemeClr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0" name="TextBox 69"/>
            <p:cNvSpPr txBox="1"/>
            <p:nvPr/>
          </p:nvSpPr>
          <p:spPr>
            <a:xfrm flipH="1">
              <a:off x="5555577" y="1592349"/>
              <a:ext cx="1153436" cy="3689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347">
                <a:defRPr/>
              </a:pPr>
              <a:r>
                <a:rPr lang="en-US" sz="899" kern="0" dirty="0">
                  <a:solidFill>
                    <a:sysClr val="windowText" lastClr="00000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Mobile/Wireline</a:t>
              </a:r>
              <a:br>
                <a:rPr lang="en-US" sz="899" kern="0" dirty="0">
                  <a:solidFill>
                    <a:sysClr val="windowText" lastClr="00000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</a:br>
              <a:r>
                <a:rPr lang="en-US" sz="899" kern="0" dirty="0">
                  <a:solidFill>
                    <a:sysClr val="windowText" lastClr="00000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Converged Backhaul</a:t>
              </a:r>
            </a:p>
          </p:txBody>
        </p:sp>
        <p:sp>
          <p:nvSpPr>
            <p:cNvPr id="71" name="Rectangle 70"/>
            <p:cNvSpPr/>
            <p:nvPr/>
          </p:nvSpPr>
          <p:spPr>
            <a:xfrm flipH="1">
              <a:off x="6127167" y="1065996"/>
              <a:ext cx="764509" cy="104013"/>
            </a:xfrm>
            <a:prstGeom prst="rect">
              <a:avLst/>
            </a:prstGeom>
            <a:no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913486">
                <a:defRPr/>
              </a:pPr>
              <a:r>
                <a:rPr lang="en-US" sz="899" kern="0" dirty="0">
                  <a:solidFill>
                    <a:sysClr val="windowText" lastClr="00000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Data Center</a:t>
              </a:r>
            </a:p>
          </p:txBody>
        </p:sp>
        <p:sp>
          <p:nvSpPr>
            <p:cNvPr id="72" name="Rectangle 71"/>
            <p:cNvSpPr/>
            <p:nvPr/>
          </p:nvSpPr>
          <p:spPr>
            <a:xfrm flipH="1">
              <a:off x="4954633" y="1151254"/>
              <a:ext cx="764509" cy="285067"/>
            </a:xfrm>
            <a:prstGeom prst="rect">
              <a:avLst/>
            </a:prstGeom>
            <a:no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913486">
                <a:defRPr/>
              </a:pPr>
              <a:r>
                <a:rPr lang="en-US" sz="899" kern="0" dirty="0">
                  <a:solidFill>
                    <a:sysClr val="windowText" lastClr="00000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Data Center</a:t>
              </a:r>
            </a:p>
            <a:p>
              <a:pPr algn="ctr" defTabSz="1218347">
                <a:defRPr/>
              </a:pPr>
              <a:r>
                <a:rPr lang="en-US" sz="899" kern="0" dirty="0">
                  <a:solidFill>
                    <a:sysClr val="windowText" lastClr="000000"/>
                  </a:solidFill>
                  <a:effectLst>
                    <a:outerShdw blurRad="50800" dist="127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Interconnect</a:t>
              </a:r>
            </a:p>
            <a:p>
              <a:pPr algn="ctr" defTabSz="913486">
                <a:defRPr/>
              </a:pPr>
              <a:endParaRPr lang="en-US" sz="899" kern="0" dirty="0">
                <a:solidFill>
                  <a:sysClr val="windowText" lastClr="000000"/>
                </a:solidFill>
                <a:effectLst>
                  <a:outerShdw blurRad="50800" dist="12700" dir="5400000" algn="ctr" rotWithShape="0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cxnSp>
          <p:nvCxnSpPr>
            <p:cNvPr id="73" name="Straight Connector 72"/>
            <p:cNvCxnSpPr/>
            <p:nvPr/>
          </p:nvCxnSpPr>
          <p:spPr>
            <a:xfrm flipH="1" flipV="1">
              <a:off x="8786477" y="1274722"/>
              <a:ext cx="381434" cy="245496"/>
            </a:xfrm>
            <a:prstGeom prst="line">
              <a:avLst/>
            </a:prstGeom>
            <a:ln w="25400" cap="rnd" cmpd="dbl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Group 73"/>
            <p:cNvGrpSpPr/>
            <p:nvPr/>
          </p:nvGrpSpPr>
          <p:grpSpPr>
            <a:xfrm>
              <a:off x="3160273" y="2515808"/>
              <a:ext cx="5168219" cy="397791"/>
              <a:chOff x="2874295" y="3732665"/>
              <a:chExt cx="5173608" cy="451752"/>
            </a:xfrm>
          </p:grpSpPr>
          <p:sp>
            <p:nvSpPr>
              <p:cNvPr id="75" name="Arc 74"/>
              <p:cNvSpPr/>
              <p:nvPr/>
            </p:nvSpPr>
            <p:spPr>
              <a:xfrm flipH="1" flipV="1">
                <a:off x="7143219" y="3767322"/>
                <a:ext cx="374322" cy="417095"/>
              </a:xfrm>
              <a:prstGeom prst="arc">
                <a:avLst>
                  <a:gd name="adj1" fmla="val 16199995"/>
                  <a:gd name="adj2" fmla="val 0"/>
                </a:avLst>
              </a:prstGeom>
              <a:ln w="38100" cmpd="dbl">
                <a:solidFill>
                  <a:srgbClr val="FADC00"/>
                </a:solidFill>
                <a:prstDash val="solid"/>
                <a:tailEnd type="oval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76" name="Arc 75"/>
              <p:cNvSpPr/>
              <p:nvPr/>
            </p:nvSpPr>
            <p:spPr>
              <a:xfrm flipV="1">
                <a:off x="6265285" y="3760551"/>
                <a:ext cx="717141" cy="423866"/>
              </a:xfrm>
              <a:prstGeom prst="arc">
                <a:avLst>
                  <a:gd name="adj1" fmla="val 16199995"/>
                  <a:gd name="adj2" fmla="val 0"/>
                </a:avLst>
              </a:prstGeom>
              <a:ln w="38100" cmpd="dbl">
                <a:solidFill>
                  <a:srgbClr val="FADC00"/>
                </a:solidFill>
                <a:prstDash val="soli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cxnSp>
            <p:nvCxnSpPr>
              <p:cNvPr id="77" name="Straight Connector 76"/>
              <p:cNvCxnSpPr/>
              <p:nvPr/>
            </p:nvCxnSpPr>
            <p:spPr>
              <a:xfrm flipH="1">
                <a:off x="3232866" y="4183559"/>
                <a:ext cx="3467016" cy="858"/>
              </a:xfrm>
              <a:prstGeom prst="line">
                <a:avLst/>
              </a:prstGeom>
              <a:ln w="38100" cmpd="dbl">
                <a:solidFill>
                  <a:srgbClr val="FADC00"/>
                </a:solidFill>
                <a:prstDash val="soli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Arc 77"/>
              <p:cNvSpPr/>
              <p:nvPr/>
            </p:nvSpPr>
            <p:spPr>
              <a:xfrm flipV="1">
                <a:off x="7623965" y="3792531"/>
                <a:ext cx="423938" cy="391886"/>
              </a:xfrm>
              <a:prstGeom prst="arc">
                <a:avLst>
                  <a:gd name="adj1" fmla="val 16199995"/>
                  <a:gd name="adj2" fmla="val 0"/>
                </a:avLst>
              </a:prstGeom>
              <a:ln w="38100" cmpd="dbl">
                <a:solidFill>
                  <a:srgbClr val="FADC00"/>
                </a:solidFill>
                <a:prstDash val="solid"/>
                <a:headEnd w="med" len="sm"/>
                <a:tailEnd type="oval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79" name="Arc 78"/>
              <p:cNvSpPr/>
              <p:nvPr/>
            </p:nvSpPr>
            <p:spPr>
              <a:xfrm flipH="1" flipV="1">
                <a:off x="2874295" y="3792531"/>
                <a:ext cx="717141" cy="391886"/>
              </a:xfrm>
              <a:prstGeom prst="arc">
                <a:avLst>
                  <a:gd name="adj1" fmla="val 16199995"/>
                  <a:gd name="adj2" fmla="val 0"/>
                </a:avLst>
              </a:prstGeom>
              <a:ln w="38100" cmpd="dbl">
                <a:solidFill>
                  <a:srgbClr val="FADC00"/>
                </a:solidFill>
                <a:prstDash val="solid"/>
                <a:headEnd w="med" len="sm"/>
                <a:tailEnd type="oval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80" name="Arc 79"/>
              <p:cNvSpPr/>
              <p:nvPr/>
            </p:nvSpPr>
            <p:spPr>
              <a:xfrm flipH="1" flipV="1">
                <a:off x="6988793" y="3787833"/>
                <a:ext cx="737710" cy="396584"/>
              </a:xfrm>
              <a:prstGeom prst="arc">
                <a:avLst>
                  <a:gd name="adj1" fmla="val 16199995"/>
                  <a:gd name="adj2" fmla="val 0"/>
                </a:avLst>
              </a:prstGeom>
              <a:ln w="38100" cmpd="dbl">
                <a:solidFill>
                  <a:srgbClr val="FADC00"/>
                </a:solidFill>
                <a:prstDash val="solid"/>
                <a:headEnd w="med" len="sm"/>
                <a:tailEnd type="oval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81" name="Arc 80"/>
              <p:cNvSpPr/>
              <p:nvPr/>
            </p:nvSpPr>
            <p:spPr>
              <a:xfrm flipV="1">
                <a:off x="6173598" y="3769492"/>
                <a:ext cx="974341" cy="414925"/>
              </a:xfrm>
              <a:prstGeom prst="arc">
                <a:avLst>
                  <a:gd name="adj1" fmla="val 16199995"/>
                  <a:gd name="adj2" fmla="val 0"/>
                </a:avLst>
              </a:prstGeom>
              <a:ln w="38100" cmpd="dbl">
                <a:solidFill>
                  <a:srgbClr val="FADC00"/>
                </a:solidFill>
                <a:prstDash val="solid"/>
                <a:tailEnd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82" name="Arc 81"/>
              <p:cNvSpPr/>
              <p:nvPr/>
            </p:nvSpPr>
            <p:spPr>
              <a:xfrm flipH="1" flipV="1">
                <a:off x="4808608" y="3786837"/>
                <a:ext cx="459228" cy="397580"/>
              </a:xfrm>
              <a:prstGeom prst="arc">
                <a:avLst>
                  <a:gd name="adj1" fmla="val 16199995"/>
                  <a:gd name="adj2" fmla="val 0"/>
                </a:avLst>
              </a:prstGeom>
              <a:ln w="38100" cmpd="dbl">
                <a:solidFill>
                  <a:srgbClr val="FADC00"/>
                </a:solidFill>
                <a:prstDash val="solid"/>
                <a:headEnd w="med" len="sm"/>
                <a:tailEnd type="oval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cxnSp>
            <p:nvCxnSpPr>
              <p:cNvPr id="83" name="Straight Connector 82"/>
              <p:cNvCxnSpPr/>
              <p:nvPr/>
            </p:nvCxnSpPr>
            <p:spPr>
              <a:xfrm flipH="1">
                <a:off x="7357648" y="4184417"/>
                <a:ext cx="478286" cy="0"/>
              </a:xfrm>
              <a:prstGeom prst="line">
                <a:avLst/>
              </a:prstGeom>
              <a:ln w="38100" cmpd="dbl">
                <a:solidFill>
                  <a:srgbClr val="FADC00"/>
                </a:solidFill>
                <a:prstDash val="solid"/>
                <a:tailEnd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Arc 83"/>
              <p:cNvSpPr/>
              <p:nvPr/>
            </p:nvSpPr>
            <p:spPr>
              <a:xfrm flipH="1" flipV="1">
                <a:off x="5899798" y="3732665"/>
                <a:ext cx="408015" cy="451752"/>
              </a:xfrm>
              <a:prstGeom prst="arc">
                <a:avLst>
                  <a:gd name="adj1" fmla="val 16199995"/>
                  <a:gd name="adj2" fmla="val 0"/>
                </a:avLst>
              </a:prstGeom>
              <a:ln w="38100" cmpd="dbl">
                <a:solidFill>
                  <a:srgbClr val="FADC00"/>
                </a:solidFill>
                <a:prstDash val="solid"/>
                <a:headEnd w="med" len="sm"/>
                <a:tailEnd type="oval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85" name="Arc 84"/>
              <p:cNvSpPr/>
              <p:nvPr/>
            </p:nvSpPr>
            <p:spPr>
              <a:xfrm flipH="1" flipV="1">
                <a:off x="3804346" y="3786837"/>
                <a:ext cx="635486" cy="397580"/>
              </a:xfrm>
              <a:prstGeom prst="arc">
                <a:avLst>
                  <a:gd name="adj1" fmla="val 16199995"/>
                  <a:gd name="adj2" fmla="val 0"/>
                </a:avLst>
              </a:prstGeom>
              <a:ln w="38100" cmpd="dbl">
                <a:solidFill>
                  <a:srgbClr val="FADC00"/>
                </a:solidFill>
                <a:prstDash val="solid"/>
                <a:headEnd w="med" len="sm"/>
                <a:tailEnd type="oval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13486">
                  <a:defRPr/>
                </a:pPr>
                <a:endParaRPr lang="en-US" sz="1798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sp>
        <p:nvSpPr>
          <p:cNvPr id="1315" name="TextBox 1314"/>
          <p:cNvSpPr txBox="1"/>
          <p:nvPr/>
        </p:nvSpPr>
        <p:spPr>
          <a:xfrm>
            <a:off x="2546813" y="990600"/>
            <a:ext cx="7098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347"/>
            <a:r>
              <a:rPr lang="en-US" sz="2800" b="1" dirty="0">
                <a:solidFill>
                  <a:srgbClr val="5D4833"/>
                </a:solidFill>
                <a:latin typeface="Calibri"/>
              </a:rPr>
              <a:t>Broadband - the big picture</a:t>
            </a:r>
          </a:p>
        </p:txBody>
      </p:sp>
      <p:sp>
        <p:nvSpPr>
          <p:cNvPr id="1316" name="TextBox 1315"/>
          <p:cNvSpPr txBox="1"/>
          <p:nvPr/>
        </p:nvSpPr>
        <p:spPr>
          <a:xfrm>
            <a:off x="2546813" y="4277380"/>
            <a:ext cx="7098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347"/>
            <a:r>
              <a:rPr lang="en-US" sz="2800" b="1" dirty="0">
                <a:solidFill>
                  <a:srgbClr val="5D4833"/>
                </a:solidFill>
                <a:latin typeface="Calibri"/>
              </a:rPr>
              <a:t>Broadband - the big projects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42900" y="4876800"/>
            <a:ext cx="11506200" cy="1600200"/>
            <a:chOff x="374650" y="4876800"/>
            <a:chExt cx="11506200" cy="1600200"/>
          </a:xfrm>
        </p:grpSpPr>
        <p:grpSp>
          <p:nvGrpSpPr>
            <p:cNvPr id="6" name="Group 5"/>
            <p:cNvGrpSpPr/>
            <p:nvPr/>
          </p:nvGrpSpPr>
          <p:grpSpPr>
            <a:xfrm>
              <a:off x="6219164" y="4876800"/>
              <a:ext cx="2743200" cy="1600200"/>
              <a:chOff x="6203033" y="4876800"/>
              <a:chExt cx="2743200" cy="1600200"/>
            </a:xfrm>
          </p:grpSpPr>
          <p:sp>
            <p:nvSpPr>
              <p:cNvPr id="1305" name="Rounded Rectangle 1417"/>
              <p:cNvSpPr/>
              <p:nvPr/>
            </p:nvSpPr>
            <p:spPr>
              <a:xfrm>
                <a:off x="6203033" y="5888982"/>
                <a:ext cx="2743200" cy="250624"/>
              </a:xfrm>
              <a:prstGeom prst="roundRect">
                <a:avLst/>
              </a:prstGeom>
              <a:gradFill flip="none" rotWithShape="1">
                <a:gsLst>
                  <a:gs pos="11000">
                    <a:schemeClr val="bg1">
                      <a:lumMod val="95000"/>
                    </a:schemeClr>
                  </a:gs>
                  <a:gs pos="0">
                    <a:srgbClr val="97C642"/>
                  </a:gs>
                  <a:gs pos="99000">
                    <a:srgbClr val="97C642"/>
                  </a:gs>
                  <a:gs pos="4000">
                    <a:srgbClr val="D0E2B1"/>
                  </a:gs>
                  <a:gs pos="94000">
                    <a:srgbClr val="D7E9B7"/>
                  </a:gs>
                  <a:gs pos="55000">
                    <a:schemeClr val="bg1"/>
                  </a:gs>
                </a:gsLst>
                <a:lin ang="4200000" scaled="0"/>
                <a:tileRect/>
              </a:gradFill>
              <a:ln w="3175">
                <a:gradFill>
                  <a:gsLst>
                    <a:gs pos="100000">
                      <a:srgbClr val="00BC62"/>
                    </a:gs>
                    <a:gs pos="1000">
                      <a:srgbClr val="21FF95">
                        <a:alpha val="5000"/>
                      </a:srgb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 anchorCtr="1"/>
              <a:lstStyle/>
              <a:p>
                <a:pPr algn="ctr" defTabSz="913486">
                  <a:defRPr/>
                </a:pPr>
                <a:r>
                  <a:rPr lang="en-US" sz="1300" b="1" kern="0" dirty="0">
                    <a:solidFill>
                      <a:prstClr val="black"/>
                    </a:solidFill>
                    <a:latin typeface="Calibri"/>
                  </a:rPr>
                  <a:t>DevOps for Virtualized Networks</a:t>
                </a:r>
              </a:p>
            </p:txBody>
          </p:sp>
          <p:sp>
            <p:nvSpPr>
              <p:cNvPr id="1308" name="Rounded Rectangle 1420"/>
              <p:cNvSpPr/>
              <p:nvPr/>
            </p:nvSpPr>
            <p:spPr>
              <a:xfrm>
                <a:off x="6203033" y="4876800"/>
                <a:ext cx="2743200" cy="250624"/>
              </a:xfrm>
              <a:prstGeom prst="roundRect">
                <a:avLst/>
              </a:prstGeom>
              <a:gradFill flip="none" rotWithShape="1">
                <a:gsLst>
                  <a:gs pos="11000">
                    <a:schemeClr val="bg1">
                      <a:lumMod val="95000"/>
                    </a:schemeClr>
                  </a:gs>
                  <a:gs pos="0">
                    <a:srgbClr val="97C642"/>
                  </a:gs>
                  <a:gs pos="99000">
                    <a:srgbClr val="97C642"/>
                  </a:gs>
                  <a:gs pos="4000">
                    <a:srgbClr val="D0E2B1"/>
                  </a:gs>
                  <a:gs pos="94000">
                    <a:srgbClr val="D7E9B7"/>
                  </a:gs>
                  <a:gs pos="55000">
                    <a:schemeClr val="bg1"/>
                  </a:gs>
                </a:gsLst>
                <a:lin ang="4200000" scaled="0"/>
                <a:tileRect/>
              </a:gradFill>
              <a:ln w="3175">
                <a:gradFill>
                  <a:gsLst>
                    <a:gs pos="100000">
                      <a:srgbClr val="00BC62"/>
                    </a:gs>
                    <a:gs pos="1000">
                      <a:srgbClr val="21FF95">
                        <a:alpha val="5000"/>
                      </a:srgb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 anchorCtr="1"/>
              <a:lstStyle/>
              <a:p>
                <a:pPr algn="ctr" defTabSz="913486">
                  <a:defRPr/>
                </a:pPr>
                <a:r>
                  <a:rPr lang="en-US" sz="1300" b="1" kern="0" dirty="0">
                    <a:solidFill>
                      <a:prstClr val="black"/>
                    </a:solidFill>
                    <a:latin typeface="Calibri"/>
                  </a:rPr>
                  <a:t>Ultra-fast, FTTdp, NGPON2, GPON</a:t>
                </a:r>
              </a:p>
            </p:txBody>
          </p:sp>
          <p:sp>
            <p:nvSpPr>
              <p:cNvPr id="1309" name="Rounded Rectangle 1421"/>
              <p:cNvSpPr/>
              <p:nvPr/>
            </p:nvSpPr>
            <p:spPr>
              <a:xfrm>
                <a:off x="6203033" y="5214194"/>
                <a:ext cx="2743200" cy="250624"/>
              </a:xfrm>
              <a:prstGeom prst="roundRect">
                <a:avLst/>
              </a:prstGeom>
              <a:gradFill flip="none" rotWithShape="1">
                <a:gsLst>
                  <a:gs pos="11000">
                    <a:schemeClr val="bg1">
                      <a:lumMod val="95000"/>
                    </a:schemeClr>
                  </a:gs>
                  <a:gs pos="0">
                    <a:srgbClr val="97C642"/>
                  </a:gs>
                  <a:gs pos="99000">
                    <a:srgbClr val="97C642"/>
                  </a:gs>
                  <a:gs pos="4000">
                    <a:srgbClr val="D0E2B1"/>
                  </a:gs>
                  <a:gs pos="94000">
                    <a:srgbClr val="D7E9B7"/>
                  </a:gs>
                  <a:gs pos="55000">
                    <a:schemeClr val="bg1"/>
                  </a:gs>
                </a:gsLst>
                <a:lin ang="4200000" scaled="0"/>
                <a:tileRect/>
              </a:gradFill>
              <a:ln w="3175">
                <a:gradFill>
                  <a:gsLst>
                    <a:gs pos="100000">
                      <a:srgbClr val="00BC62"/>
                    </a:gs>
                    <a:gs pos="1000">
                      <a:srgbClr val="21FF95">
                        <a:alpha val="5000"/>
                      </a:srgb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 anchorCtr="1"/>
              <a:lstStyle/>
              <a:p>
                <a:pPr algn="ctr" defTabSz="913486">
                  <a:defRPr/>
                </a:pPr>
                <a:r>
                  <a:rPr lang="en-US" sz="1300" b="1" kern="0" dirty="0">
                    <a:solidFill>
                      <a:prstClr val="black"/>
                    </a:solidFill>
                    <a:latin typeface="Calibri"/>
                  </a:rPr>
                  <a:t>Network Programming /SDN</a:t>
                </a:r>
              </a:p>
            </p:txBody>
          </p:sp>
          <p:sp>
            <p:nvSpPr>
              <p:cNvPr id="1310" name="Rounded Rectangle 1422"/>
              <p:cNvSpPr/>
              <p:nvPr/>
            </p:nvSpPr>
            <p:spPr>
              <a:xfrm>
                <a:off x="6203033" y="5551588"/>
                <a:ext cx="2743200" cy="250624"/>
              </a:xfrm>
              <a:prstGeom prst="roundRect">
                <a:avLst/>
              </a:prstGeom>
              <a:gradFill flip="none" rotWithShape="1">
                <a:gsLst>
                  <a:gs pos="11000">
                    <a:schemeClr val="bg1">
                      <a:lumMod val="95000"/>
                    </a:schemeClr>
                  </a:gs>
                  <a:gs pos="0">
                    <a:srgbClr val="97C642"/>
                  </a:gs>
                  <a:gs pos="99000">
                    <a:srgbClr val="97C642"/>
                  </a:gs>
                  <a:gs pos="4000">
                    <a:srgbClr val="D0E2B1"/>
                  </a:gs>
                  <a:gs pos="94000">
                    <a:srgbClr val="D7E9B7"/>
                  </a:gs>
                  <a:gs pos="55000">
                    <a:schemeClr val="bg1"/>
                  </a:gs>
                </a:gsLst>
                <a:lin ang="4200000" scaled="0"/>
                <a:tileRect/>
              </a:gradFill>
              <a:ln w="3175">
                <a:gradFill>
                  <a:gsLst>
                    <a:gs pos="100000">
                      <a:srgbClr val="00BC62"/>
                    </a:gs>
                    <a:gs pos="1000">
                      <a:srgbClr val="21FF95">
                        <a:alpha val="5000"/>
                      </a:srgb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 anchorCtr="1"/>
              <a:lstStyle/>
              <a:p>
                <a:pPr algn="ctr" defTabSz="913486">
                  <a:defRPr/>
                </a:pPr>
                <a:r>
                  <a:rPr lang="en-US" sz="1300" b="1" kern="0" dirty="0">
                    <a:solidFill>
                      <a:prstClr val="black"/>
                    </a:solidFill>
                    <a:latin typeface="Calibri"/>
                  </a:rPr>
                  <a:t>Network Virtualization/NFV</a:t>
                </a:r>
              </a:p>
            </p:txBody>
          </p:sp>
          <p:sp>
            <p:nvSpPr>
              <p:cNvPr id="1299" name="Rounded Rectangle 1367"/>
              <p:cNvSpPr/>
              <p:nvPr/>
            </p:nvSpPr>
            <p:spPr>
              <a:xfrm>
                <a:off x="6203033" y="6226376"/>
                <a:ext cx="2743200" cy="250624"/>
              </a:xfrm>
              <a:prstGeom prst="roundRect">
                <a:avLst/>
              </a:prstGeom>
              <a:gradFill flip="none" rotWithShape="1">
                <a:gsLst>
                  <a:gs pos="11000">
                    <a:schemeClr val="bg1">
                      <a:lumMod val="95000"/>
                    </a:schemeClr>
                  </a:gs>
                  <a:gs pos="0">
                    <a:srgbClr val="97C642"/>
                  </a:gs>
                  <a:gs pos="99000">
                    <a:srgbClr val="97C642"/>
                  </a:gs>
                  <a:gs pos="4000">
                    <a:srgbClr val="D0E2B1"/>
                  </a:gs>
                  <a:gs pos="94000">
                    <a:srgbClr val="D7E9B7"/>
                  </a:gs>
                  <a:gs pos="55000">
                    <a:schemeClr val="bg1"/>
                  </a:gs>
                </a:gsLst>
                <a:lin ang="4200000" scaled="0"/>
                <a:tileRect/>
              </a:gradFill>
              <a:ln w="3175">
                <a:gradFill>
                  <a:gsLst>
                    <a:gs pos="100000">
                      <a:srgbClr val="00BC62"/>
                    </a:gs>
                    <a:gs pos="1000">
                      <a:srgbClr val="21FF95">
                        <a:alpha val="5000"/>
                      </a:srgb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 anchorCtr="1"/>
              <a:lstStyle/>
              <a:p>
                <a:pPr algn="ctr" defTabSz="913486">
                  <a:defRPr/>
                </a:pPr>
                <a:r>
                  <a:rPr lang="en-US" sz="1300" b="1" kern="0" dirty="0">
                    <a:solidFill>
                      <a:prstClr val="black"/>
                    </a:solidFill>
                    <a:latin typeface="Calibri"/>
                  </a:rPr>
                  <a:t>Performance Aware Services</a:t>
                </a:r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>
              <a:off x="374650" y="4876800"/>
              <a:ext cx="2743200" cy="1600200"/>
              <a:chOff x="242539" y="4876800"/>
              <a:chExt cx="2743200" cy="1600200"/>
            </a:xfrm>
          </p:grpSpPr>
          <p:sp>
            <p:nvSpPr>
              <p:cNvPr id="1302" name="Rounded Rectangle 1395"/>
              <p:cNvSpPr/>
              <p:nvPr/>
            </p:nvSpPr>
            <p:spPr>
              <a:xfrm>
                <a:off x="242539" y="4876800"/>
                <a:ext cx="2743200" cy="250624"/>
              </a:xfrm>
              <a:prstGeom prst="roundRect">
                <a:avLst/>
              </a:prstGeom>
              <a:gradFill flip="none" rotWithShape="1">
                <a:gsLst>
                  <a:gs pos="11000">
                    <a:schemeClr val="bg1">
                      <a:lumMod val="95000"/>
                    </a:schemeClr>
                  </a:gs>
                  <a:gs pos="0">
                    <a:srgbClr val="97C642"/>
                  </a:gs>
                  <a:gs pos="99000">
                    <a:srgbClr val="97C642"/>
                  </a:gs>
                  <a:gs pos="4000">
                    <a:srgbClr val="D0E2B1"/>
                  </a:gs>
                  <a:gs pos="94000">
                    <a:srgbClr val="D7E9B7"/>
                  </a:gs>
                  <a:gs pos="55000">
                    <a:schemeClr val="bg1"/>
                  </a:gs>
                </a:gsLst>
                <a:lin ang="4200000" scaled="0"/>
                <a:tileRect/>
              </a:gradFill>
              <a:ln w="3175">
                <a:gradFill>
                  <a:gsLst>
                    <a:gs pos="100000">
                      <a:srgbClr val="00BC62"/>
                    </a:gs>
                    <a:gs pos="1000">
                      <a:srgbClr val="21FF95">
                        <a:alpha val="5000"/>
                      </a:srgb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 anchorCtr="1"/>
              <a:lstStyle/>
              <a:p>
                <a:pPr algn="ctr" defTabSz="913486">
                  <a:defRPr/>
                </a:pPr>
                <a:r>
                  <a:rPr lang="en-US" sz="1300" b="1" kern="0" dirty="0">
                    <a:solidFill>
                      <a:prstClr val="black"/>
                    </a:solidFill>
                    <a:latin typeface="Calibri"/>
                  </a:rPr>
                  <a:t>TR-069, Broadband User Services</a:t>
                </a:r>
              </a:p>
            </p:txBody>
          </p:sp>
          <p:sp>
            <p:nvSpPr>
              <p:cNvPr id="1303" name="Rounded Rectangle 1407"/>
              <p:cNvSpPr/>
              <p:nvPr/>
            </p:nvSpPr>
            <p:spPr>
              <a:xfrm>
                <a:off x="242539" y="5551588"/>
                <a:ext cx="2743200" cy="250624"/>
              </a:xfrm>
              <a:prstGeom prst="roundRect">
                <a:avLst/>
              </a:prstGeom>
              <a:gradFill flip="none" rotWithShape="1">
                <a:gsLst>
                  <a:gs pos="11000">
                    <a:schemeClr val="bg1">
                      <a:lumMod val="95000"/>
                    </a:schemeClr>
                  </a:gs>
                  <a:gs pos="0">
                    <a:srgbClr val="97C642"/>
                  </a:gs>
                  <a:gs pos="99000">
                    <a:srgbClr val="97C642"/>
                  </a:gs>
                  <a:gs pos="4000">
                    <a:srgbClr val="D0E2B1"/>
                  </a:gs>
                  <a:gs pos="94000">
                    <a:srgbClr val="D7E9B7"/>
                  </a:gs>
                  <a:gs pos="55000">
                    <a:schemeClr val="bg1"/>
                  </a:gs>
                </a:gsLst>
                <a:lin ang="4200000" scaled="0"/>
                <a:tileRect/>
              </a:gradFill>
              <a:ln w="3175">
                <a:gradFill>
                  <a:gsLst>
                    <a:gs pos="100000">
                      <a:srgbClr val="00BC62"/>
                    </a:gs>
                    <a:gs pos="1000">
                      <a:srgbClr val="21FF95">
                        <a:alpha val="5000"/>
                      </a:srgb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 anchorCtr="1"/>
              <a:lstStyle/>
              <a:p>
                <a:pPr algn="ctr" defTabSz="913486">
                  <a:defRPr/>
                </a:pPr>
                <a:r>
                  <a:rPr lang="en-US" sz="1300" b="1" kern="0" dirty="0">
                    <a:solidFill>
                      <a:prstClr val="black"/>
                    </a:solidFill>
                    <a:latin typeface="Calibri"/>
                  </a:rPr>
                  <a:t>Fiber Access Networks</a:t>
                </a:r>
              </a:p>
            </p:txBody>
          </p:sp>
          <p:sp>
            <p:nvSpPr>
              <p:cNvPr id="1304" name="Rounded Rectangle 1416"/>
              <p:cNvSpPr/>
              <p:nvPr/>
            </p:nvSpPr>
            <p:spPr>
              <a:xfrm>
                <a:off x="242539" y="5888982"/>
                <a:ext cx="2743200" cy="250624"/>
              </a:xfrm>
              <a:prstGeom prst="roundRect">
                <a:avLst/>
              </a:prstGeom>
              <a:gradFill flip="none" rotWithShape="1">
                <a:gsLst>
                  <a:gs pos="11000">
                    <a:schemeClr val="bg1">
                      <a:lumMod val="95000"/>
                    </a:schemeClr>
                  </a:gs>
                  <a:gs pos="0">
                    <a:srgbClr val="97C642"/>
                  </a:gs>
                  <a:gs pos="99000">
                    <a:srgbClr val="97C642"/>
                  </a:gs>
                  <a:gs pos="4000">
                    <a:srgbClr val="D0E2B1"/>
                  </a:gs>
                  <a:gs pos="94000">
                    <a:srgbClr val="D7E9B7"/>
                  </a:gs>
                  <a:gs pos="55000">
                    <a:schemeClr val="bg1"/>
                  </a:gs>
                </a:gsLst>
                <a:lin ang="4200000" scaled="0"/>
                <a:tileRect/>
              </a:gradFill>
              <a:ln w="3175">
                <a:gradFill>
                  <a:gsLst>
                    <a:gs pos="100000">
                      <a:srgbClr val="00BC62"/>
                    </a:gs>
                    <a:gs pos="1000">
                      <a:srgbClr val="21FF95">
                        <a:alpha val="5000"/>
                      </a:srgb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 anchorCtr="1"/>
              <a:lstStyle/>
              <a:p>
                <a:pPr algn="ctr" defTabSz="913486">
                  <a:defRPr/>
                </a:pPr>
                <a:r>
                  <a:rPr lang="en-US" sz="1300" b="1" kern="0" dirty="0">
                    <a:solidFill>
                      <a:prstClr val="black"/>
                    </a:solidFill>
                    <a:latin typeface="Calibri"/>
                  </a:rPr>
                  <a:t>Physical Layer Transmission</a:t>
                </a:r>
              </a:p>
            </p:txBody>
          </p:sp>
          <p:sp>
            <p:nvSpPr>
              <p:cNvPr id="1306" name="Rounded Rectangle 1418"/>
              <p:cNvSpPr/>
              <p:nvPr/>
            </p:nvSpPr>
            <p:spPr>
              <a:xfrm>
                <a:off x="242539" y="6226376"/>
                <a:ext cx="2743200" cy="250624"/>
              </a:xfrm>
              <a:prstGeom prst="roundRect">
                <a:avLst/>
              </a:prstGeom>
              <a:gradFill flip="none" rotWithShape="1">
                <a:gsLst>
                  <a:gs pos="11000">
                    <a:schemeClr val="bg1">
                      <a:lumMod val="95000"/>
                    </a:schemeClr>
                  </a:gs>
                  <a:gs pos="0">
                    <a:srgbClr val="97C642"/>
                  </a:gs>
                  <a:gs pos="99000">
                    <a:srgbClr val="97C642"/>
                  </a:gs>
                  <a:gs pos="4000">
                    <a:srgbClr val="D0E2B1"/>
                  </a:gs>
                  <a:gs pos="94000">
                    <a:srgbClr val="D7E9B7"/>
                  </a:gs>
                  <a:gs pos="55000">
                    <a:schemeClr val="bg1"/>
                  </a:gs>
                </a:gsLst>
                <a:lin ang="4200000" scaled="0"/>
                <a:tileRect/>
              </a:gradFill>
              <a:ln w="3175">
                <a:gradFill>
                  <a:gsLst>
                    <a:gs pos="100000">
                      <a:srgbClr val="00BC62"/>
                    </a:gs>
                    <a:gs pos="1000">
                      <a:srgbClr val="21FF95">
                        <a:alpha val="5000"/>
                      </a:srgb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 anchorCtr="1"/>
              <a:lstStyle/>
              <a:p>
                <a:pPr algn="ctr" defTabSz="913486">
                  <a:defRPr/>
                </a:pPr>
                <a:r>
                  <a:rPr lang="en-US" sz="1300" b="1" kern="0" dirty="0">
                    <a:solidFill>
                      <a:prstClr val="black"/>
                    </a:solidFill>
                    <a:latin typeface="Calibri"/>
                  </a:rPr>
                  <a:t>Software, Data Models, APIs</a:t>
                </a:r>
              </a:p>
            </p:txBody>
          </p:sp>
          <p:sp>
            <p:nvSpPr>
              <p:cNvPr id="1294" name="Rounded Rectangle 1367"/>
              <p:cNvSpPr/>
              <p:nvPr/>
            </p:nvSpPr>
            <p:spPr>
              <a:xfrm>
                <a:off x="242539" y="5214194"/>
                <a:ext cx="2743200" cy="250624"/>
              </a:xfrm>
              <a:prstGeom prst="roundRect">
                <a:avLst/>
              </a:prstGeom>
              <a:gradFill flip="none" rotWithShape="1">
                <a:gsLst>
                  <a:gs pos="11000">
                    <a:schemeClr val="bg1">
                      <a:lumMod val="95000"/>
                    </a:schemeClr>
                  </a:gs>
                  <a:gs pos="0">
                    <a:srgbClr val="97C642"/>
                  </a:gs>
                  <a:gs pos="99000">
                    <a:srgbClr val="97C642"/>
                  </a:gs>
                  <a:gs pos="4000">
                    <a:srgbClr val="D0E2B1"/>
                  </a:gs>
                  <a:gs pos="94000">
                    <a:srgbClr val="D7E9B7"/>
                  </a:gs>
                  <a:gs pos="55000">
                    <a:schemeClr val="bg1"/>
                  </a:gs>
                </a:gsLst>
                <a:lin ang="4200000" scaled="0"/>
                <a:tileRect/>
              </a:gradFill>
              <a:ln w="3175">
                <a:gradFill>
                  <a:gsLst>
                    <a:gs pos="100000">
                      <a:srgbClr val="00BC62"/>
                    </a:gs>
                    <a:gs pos="1000">
                      <a:srgbClr val="21FF95">
                        <a:alpha val="5000"/>
                      </a:srgb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 anchorCtr="1"/>
              <a:lstStyle/>
              <a:p>
                <a:pPr algn="ctr" defTabSz="913486">
                  <a:defRPr/>
                </a:pPr>
                <a:r>
                  <a:rPr lang="en-US" sz="1300" b="1" kern="0" dirty="0">
                    <a:solidFill>
                      <a:prstClr val="black"/>
                    </a:solidFill>
                    <a:latin typeface="Calibri"/>
                  </a:rPr>
                  <a:t>User Services Platform</a:t>
                </a: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9137650" y="4876800"/>
              <a:ext cx="2743200" cy="1600200"/>
              <a:chOff x="9137650" y="4876800"/>
              <a:chExt cx="2743200" cy="1600200"/>
            </a:xfrm>
          </p:grpSpPr>
          <p:sp>
            <p:nvSpPr>
              <p:cNvPr id="1311" name="Rounded Rectangle 1423"/>
              <p:cNvSpPr/>
              <p:nvPr/>
            </p:nvSpPr>
            <p:spPr>
              <a:xfrm>
                <a:off x="9137650" y="4876800"/>
                <a:ext cx="2743200" cy="250624"/>
              </a:xfrm>
              <a:prstGeom prst="roundRect">
                <a:avLst/>
              </a:prstGeom>
              <a:gradFill flip="none" rotWithShape="1">
                <a:gsLst>
                  <a:gs pos="11000">
                    <a:schemeClr val="bg1">
                      <a:lumMod val="95000"/>
                    </a:schemeClr>
                  </a:gs>
                  <a:gs pos="0">
                    <a:srgbClr val="97C642"/>
                  </a:gs>
                  <a:gs pos="99000">
                    <a:srgbClr val="97C642"/>
                  </a:gs>
                  <a:gs pos="4000">
                    <a:srgbClr val="D0E2B1"/>
                  </a:gs>
                  <a:gs pos="94000">
                    <a:srgbClr val="D7E9B7"/>
                  </a:gs>
                  <a:gs pos="55000">
                    <a:schemeClr val="bg1"/>
                  </a:gs>
                </a:gsLst>
                <a:lin ang="4200000" scaled="0"/>
                <a:tileRect/>
              </a:gradFill>
              <a:ln w="3175">
                <a:gradFill>
                  <a:gsLst>
                    <a:gs pos="100000">
                      <a:srgbClr val="00BC62"/>
                    </a:gs>
                    <a:gs pos="1000">
                      <a:srgbClr val="21FF95">
                        <a:alpha val="5000"/>
                      </a:srgb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 anchorCtr="1"/>
              <a:lstStyle/>
              <a:p>
                <a:pPr algn="ctr" defTabSz="913486">
                  <a:defRPr/>
                </a:pPr>
                <a:r>
                  <a:rPr lang="en-US" sz="1300" b="1" kern="0" dirty="0">
                    <a:solidFill>
                      <a:prstClr val="black"/>
                    </a:solidFill>
                    <a:latin typeface="Calibri"/>
                  </a:rPr>
                  <a:t>Distributed Compute/ Cloud CO</a:t>
                </a:r>
              </a:p>
            </p:txBody>
          </p:sp>
          <p:sp>
            <p:nvSpPr>
              <p:cNvPr id="1312" name="Rounded Rectangle 1424"/>
              <p:cNvSpPr/>
              <p:nvPr/>
            </p:nvSpPr>
            <p:spPr>
              <a:xfrm>
                <a:off x="9137650" y="5214194"/>
                <a:ext cx="2743200" cy="250624"/>
              </a:xfrm>
              <a:prstGeom prst="roundRect">
                <a:avLst/>
              </a:prstGeom>
              <a:gradFill flip="none" rotWithShape="1">
                <a:gsLst>
                  <a:gs pos="11000">
                    <a:schemeClr val="bg1">
                      <a:lumMod val="95000"/>
                    </a:schemeClr>
                  </a:gs>
                  <a:gs pos="0">
                    <a:srgbClr val="97C642"/>
                  </a:gs>
                  <a:gs pos="99000">
                    <a:srgbClr val="97C642"/>
                  </a:gs>
                  <a:gs pos="4000">
                    <a:srgbClr val="D0E2B1"/>
                  </a:gs>
                  <a:gs pos="94000">
                    <a:srgbClr val="D7E9B7"/>
                  </a:gs>
                  <a:gs pos="55000">
                    <a:schemeClr val="bg1"/>
                  </a:gs>
                </a:gsLst>
                <a:lin ang="4200000" scaled="0"/>
                <a:tileRect/>
              </a:gradFill>
              <a:ln w="3175">
                <a:gradFill>
                  <a:gsLst>
                    <a:gs pos="100000">
                      <a:srgbClr val="00BC62"/>
                    </a:gs>
                    <a:gs pos="1000">
                      <a:srgbClr val="21FF95">
                        <a:alpha val="5000"/>
                      </a:srgb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 anchorCtr="1"/>
              <a:lstStyle/>
              <a:p>
                <a:pPr algn="ctr" defTabSz="913486">
                  <a:defRPr/>
                </a:pPr>
                <a:r>
                  <a:rPr lang="en-US" sz="1300" b="1" kern="0" dirty="0">
                    <a:solidFill>
                      <a:prstClr val="black"/>
                    </a:solidFill>
                    <a:latin typeface="Calibri"/>
                  </a:rPr>
                  <a:t>Interop Testing &amp; Certification</a:t>
                </a:r>
              </a:p>
            </p:txBody>
          </p:sp>
          <p:sp>
            <p:nvSpPr>
              <p:cNvPr id="1313" name="Rounded Rectangle 1425"/>
              <p:cNvSpPr/>
              <p:nvPr/>
            </p:nvSpPr>
            <p:spPr>
              <a:xfrm>
                <a:off x="9137650" y="5888982"/>
                <a:ext cx="2743200" cy="250624"/>
              </a:xfrm>
              <a:prstGeom prst="roundRect">
                <a:avLst/>
              </a:prstGeom>
              <a:gradFill flip="none" rotWithShape="1">
                <a:gsLst>
                  <a:gs pos="11000">
                    <a:schemeClr val="bg1">
                      <a:lumMod val="95000"/>
                    </a:schemeClr>
                  </a:gs>
                  <a:gs pos="0">
                    <a:srgbClr val="97C642"/>
                  </a:gs>
                  <a:gs pos="99000">
                    <a:srgbClr val="97C642"/>
                  </a:gs>
                  <a:gs pos="4000">
                    <a:srgbClr val="D0E2B1"/>
                  </a:gs>
                  <a:gs pos="94000">
                    <a:srgbClr val="D7E9B7"/>
                  </a:gs>
                  <a:gs pos="55000">
                    <a:schemeClr val="bg1"/>
                  </a:gs>
                </a:gsLst>
                <a:lin ang="4200000" scaled="0"/>
                <a:tileRect/>
              </a:gradFill>
              <a:ln w="3175">
                <a:gradFill>
                  <a:gsLst>
                    <a:gs pos="100000">
                      <a:srgbClr val="00BC62"/>
                    </a:gs>
                    <a:gs pos="1000">
                      <a:srgbClr val="21FF95">
                        <a:alpha val="5000"/>
                      </a:srgb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 anchorCtr="1"/>
              <a:lstStyle/>
              <a:p>
                <a:pPr algn="ctr" defTabSz="913486">
                  <a:defRPr/>
                </a:pPr>
                <a:r>
                  <a:rPr lang="en-US" sz="1300" b="1" kern="0" dirty="0">
                    <a:solidFill>
                      <a:prstClr val="black"/>
                    </a:solidFill>
                    <a:latin typeface="Calibri"/>
                  </a:rPr>
                  <a:t>Broadband Innovation</a:t>
                </a:r>
              </a:p>
            </p:txBody>
          </p:sp>
          <p:sp>
            <p:nvSpPr>
              <p:cNvPr id="1314" name="Rounded Rectangle 1426"/>
              <p:cNvSpPr/>
              <p:nvPr/>
            </p:nvSpPr>
            <p:spPr>
              <a:xfrm>
                <a:off x="9137650" y="5551588"/>
                <a:ext cx="2743200" cy="250624"/>
              </a:xfrm>
              <a:prstGeom prst="roundRect">
                <a:avLst/>
              </a:prstGeom>
              <a:gradFill flip="none" rotWithShape="1">
                <a:gsLst>
                  <a:gs pos="11000">
                    <a:schemeClr val="bg1">
                      <a:lumMod val="95000"/>
                    </a:schemeClr>
                  </a:gs>
                  <a:gs pos="0">
                    <a:srgbClr val="97C642"/>
                  </a:gs>
                  <a:gs pos="99000">
                    <a:srgbClr val="97C642"/>
                  </a:gs>
                  <a:gs pos="4000">
                    <a:srgbClr val="D0E2B1"/>
                  </a:gs>
                  <a:gs pos="94000">
                    <a:srgbClr val="D7E9B7"/>
                  </a:gs>
                  <a:gs pos="55000">
                    <a:schemeClr val="bg1"/>
                  </a:gs>
                </a:gsLst>
                <a:lin ang="4200000" scaled="0"/>
                <a:tileRect/>
              </a:gradFill>
              <a:ln w="3175">
                <a:gradFill>
                  <a:gsLst>
                    <a:gs pos="100000">
                      <a:srgbClr val="00BC62"/>
                    </a:gs>
                    <a:gs pos="1000">
                      <a:srgbClr val="21FF95">
                        <a:alpha val="5000"/>
                      </a:srgb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 anchorCtr="1"/>
              <a:lstStyle/>
              <a:p>
                <a:pPr algn="ctr" defTabSz="913486">
                  <a:defRPr/>
                </a:pPr>
                <a:r>
                  <a:rPr lang="en-US" sz="1300" b="1" kern="0" dirty="0">
                    <a:solidFill>
                      <a:prstClr val="black"/>
                    </a:solidFill>
                    <a:latin typeface="Calibri"/>
                  </a:rPr>
                  <a:t>Open Broadband Initiative</a:t>
                </a:r>
              </a:p>
            </p:txBody>
          </p:sp>
          <p:sp>
            <p:nvSpPr>
              <p:cNvPr id="1292" name="Rounded Rectangle 1417"/>
              <p:cNvSpPr/>
              <p:nvPr/>
            </p:nvSpPr>
            <p:spPr>
              <a:xfrm>
                <a:off x="9137650" y="6226376"/>
                <a:ext cx="2743200" cy="250624"/>
              </a:xfrm>
              <a:prstGeom prst="roundRect">
                <a:avLst/>
              </a:prstGeom>
              <a:gradFill flip="none" rotWithShape="1">
                <a:gsLst>
                  <a:gs pos="11000">
                    <a:schemeClr val="bg1">
                      <a:lumMod val="95000"/>
                    </a:schemeClr>
                  </a:gs>
                  <a:gs pos="0">
                    <a:srgbClr val="97C642"/>
                  </a:gs>
                  <a:gs pos="99000">
                    <a:srgbClr val="97C642"/>
                  </a:gs>
                  <a:gs pos="4000">
                    <a:srgbClr val="D0E2B1"/>
                  </a:gs>
                  <a:gs pos="94000">
                    <a:srgbClr val="D7E9B7"/>
                  </a:gs>
                  <a:gs pos="55000">
                    <a:schemeClr val="bg1"/>
                  </a:gs>
                </a:gsLst>
                <a:lin ang="4200000" scaled="0"/>
                <a:tileRect/>
              </a:gradFill>
              <a:ln w="3175">
                <a:gradFill>
                  <a:gsLst>
                    <a:gs pos="100000">
                      <a:srgbClr val="00BC62"/>
                    </a:gs>
                    <a:gs pos="1000">
                      <a:srgbClr val="21FF95">
                        <a:alpha val="5000"/>
                      </a:srgb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 anchorCtr="1"/>
              <a:lstStyle/>
              <a:p>
                <a:pPr algn="ctr" defTabSz="913486">
                  <a:defRPr/>
                </a:pPr>
                <a:r>
                  <a:rPr lang="en-US" sz="1300" b="1" kern="0" dirty="0">
                    <a:solidFill>
                      <a:prstClr val="black"/>
                    </a:solidFill>
                    <a:latin typeface="Calibri"/>
                  </a:rPr>
                  <a:t>Wi-Fi Performance and Fault Isolation</a:t>
                </a: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3293135" y="4876800"/>
              <a:ext cx="2750744" cy="1600200"/>
              <a:chOff x="3131449" y="4876800"/>
              <a:chExt cx="2750744" cy="1600200"/>
            </a:xfrm>
          </p:grpSpPr>
          <p:sp>
            <p:nvSpPr>
              <p:cNvPr id="1307" name="Rounded Rectangle 1419"/>
              <p:cNvSpPr/>
              <p:nvPr/>
            </p:nvSpPr>
            <p:spPr>
              <a:xfrm>
                <a:off x="3138993" y="6226376"/>
                <a:ext cx="2743200" cy="250624"/>
              </a:xfrm>
              <a:prstGeom prst="roundRect">
                <a:avLst/>
              </a:prstGeom>
              <a:gradFill flip="none" rotWithShape="1">
                <a:gsLst>
                  <a:gs pos="11000">
                    <a:schemeClr val="bg1">
                      <a:lumMod val="95000"/>
                    </a:schemeClr>
                  </a:gs>
                  <a:gs pos="0">
                    <a:srgbClr val="97C642"/>
                  </a:gs>
                  <a:gs pos="99000">
                    <a:srgbClr val="97C642"/>
                  </a:gs>
                  <a:gs pos="4000">
                    <a:srgbClr val="D0E2B1"/>
                  </a:gs>
                  <a:gs pos="94000">
                    <a:srgbClr val="D7E9B7"/>
                  </a:gs>
                  <a:gs pos="55000">
                    <a:schemeClr val="bg1"/>
                  </a:gs>
                </a:gsLst>
                <a:lin ang="4200000" scaled="0"/>
                <a:tileRect/>
              </a:gradFill>
              <a:ln w="3175">
                <a:gradFill>
                  <a:gsLst>
                    <a:gs pos="100000">
                      <a:srgbClr val="00BC62"/>
                    </a:gs>
                    <a:gs pos="1000">
                      <a:srgbClr val="21FF95">
                        <a:alpha val="5000"/>
                      </a:srgb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 anchorCtr="1"/>
              <a:lstStyle/>
              <a:p>
                <a:pPr algn="ctr" defTabSz="913486">
                  <a:defRPr/>
                </a:pPr>
                <a:r>
                  <a:rPr lang="en-US" sz="1300" b="1" kern="0" dirty="0">
                    <a:solidFill>
                      <a:prstClr val="black"/>
                    </a:solidFill>
                    <a:latin typeface="Calibri"/>
                  </a:rPr>
                  <a:t>Routing &amp; Transport</a:t>
                </a:r>
              </a:p>
            </p:txBody>
          </p:sp>
          <p:sp>
            <p:nvSpPr>
              <p:cNvPr id="1301" name="Rounded Rectangle 1378"/>
              <p:cNvSpPr/>
              <p:nvPr/>
            </p:nvSpPr>
            <p:spPr>
              <a:xfrm>
                <a:off x="3138993" y="5888982"/>
                <a:ext cx="2743200" cy="250624"/>
              </a:xfrm>
              <a:prstGeom prst="roundRect">
                <a:avLst/>
              </a:prstGeom>
              <a:gradFill flip="none" rotWithShape="1">
                <a:gsLst>
                  <a:gs pos="11000">
                    <a:schemeClr val="bg1">
                      <a:lumMod val="95000"/>
                    </a:schemeClr>
                  </a:gs>
                  <a:gs pos="0">
                    <a:srgbClr val="97C642"/>
                  </a:gs>
                  <a:gs pos="99000">
                    <a:srgbClr val="97C642"/>
                  </a:gs>
                  <a:gs pos="4000">
                    <a:srgbClr val="D0E2B1"/>
                  </a:gs>
                  <a:gs pos="94000">
                    <a:srgbClr val="D7E9B7"/>
                  </a:gs>
                  <a:gs pos="55000">
                    <a:schemeClr val="bg1"/>
                  </a:gs>
                </a:gsLst>
                <a:lin ang="4200000" scaled="0"/>
                <a:tileRect/>
              </a:gradFill>
              <a:ln w="3175">
                <a:gradFill>
                  <a:gsLst>
                    <a:gs pos="100000">
                      <a:srgbClr val="00BC62"/>
                    </a:gs>
                    <a:gs pos="1000">
                      <a:srgbClr val="21FF95">
                        <a:alpha val="5000"/>
                      </a:srgb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 anchorCtr="1"/>
              <a:lstStyle/>
              <a:p>
                <a:pPr algn="ctr" defTabSz="913486">
                  <a:defRPr/>
                </a:pPr>
                <a:r>
                  <a:rPr lang="en-US" sz="1300" b="1" kern="0" dirty="0">
                    <a:solidFill>
                      <a:prstClr val="black"/>
                    </a:solidFill>
                    <a:latin typeface="Calibri"/>
                  </a:rPr>
                  <a:t>Architecture &amp; Migration</a:t>
                </a:r>
              </a:p>
            </p:txBody>
          </p:sp>
          <p:sp>
            <p:nvSpPr>
              <p:cNvPr id="1297" name="Rounded Rectangle 1367"/>
              <p:cNvSpPr/>
              <p:nvPr/>
            </p:nvSpPr>
            <p:spPr>
              <a:xfrm>
                <a:off x="3131449" y="4876800"/>
                <a:ext cx="2743200" cy="250624"/>
              </a:xfrm>
              <a:prstGeom prst="roundRect">
                <a:avLst/>
              </a:prstGeom>
              <a:gradFill flip="none" rotWithShape="1">
                <a:gsLst>
                  <a:gs pos="11000">
                    <a:schemeClr val="bg1">
                      <a:lumMod val="95000"/>
                    </a:schemeClr>
                  </a:gs>
                  <a:gs pos="0">
                    <a:srgbClr val="97C642"/>
                  </a:gs>
                  <a:gs pos="99000">
                    <a:srgbClr val="97C642"/>
                  </a:gs>
                  <a:gs pos="4000">
                    <a:srgbClr val="D0E2B1"/>
                  </a:gs>
                  <a:gs pos="94000">
                    <a:srgbClr val="D7E9B7"/>
                  </a:gs>
                  <a:gs pos="55000">
                    <a:schemeClr val="bg1"/>
                  </a:gs>
                </a:gsLst>
                <a:lin ang="4200000" scaled="0"/>
                <a:tileRect/>
              </a:gradFill>
              <a:ln w="3175">
                <a:gradFill>
                  <a:gsLst>
                    <a:gs pos="100000">
                      <a:srgbClr val="00BC62"/>
                    </a:gs>
                    <a:gs pos="1000">
                      <a:srgbClr val="21FF95">
                        <a:alpha val="5000"/>
                      </a:srgb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 anchorCtr="1"/>
              <a:lstStyle/>
              <a:p>
                <a:pPr algn="ctr" defTabSz="913486">
                  <a:defRPr/>
                </a:pPr>
                <a:r>
                  <a:rPr lang="en-US" sz="1300" b="1" kern="0" dirty="0">
                    <a:solidFill>
                      <a:prstClr val="black"/>
                    </a:solidFill>
                    <a:latin typeface="Calibri"/>
                  </a:rPr>
                  <a:t>Broadband 20/20</a:t>
                </a:r>
              </a:p>
            </p:txBody>
          </p:sp>
          <p:sp>
            <p:nvSpPr>
              <p:cNvPr id="1298" name="Rounded Rectangle 1417"/>
              <p:cNvSpPr/>
              <p:nvPr/>
            </p:nvSpPr>
            <p:spPr>
              <a:xfrm>
                <a:off x="3131449" y="5214194"/>
                <a:ext cx="2743200" cy="250624"/>
              </a:xfrm>
              <a:prstGeom prst="roundRect">
                <a:avLst/>
              </a:prstGeom>
              <a:gradFill flip="none" rotWithShape="1">
                <a:gsLst>
                  <a:gs pos="11000">
                    <a:schemeClr val="bg1">
                      <a:lumMod val="95000"/>
                    </a:schemeClr>
                  </a:gs>
                  <a:gs pos="0">
                    <a:srgbClr val="97C642"/>
                  </a:gs>
                  <a:gs pos="99000">
                    <a:srgbClr val="97C642"/>
                  </a:gs>
                  <a:gs pos="4000">
                    <a:srgbClr val="D0E2B1"/>
                  </a:gs>
                  <a:gs pos="94000">
                    <a:srgbClr val="D7E9B7"/>
                  </a:gs>
                  <a:gs pos="55000">
                    <a:schemeClr val="bg1"/>
                  </a:gs>
                </a:gsLst>
                <a:lin ang="4200000" scaled="0"/>
                <a:tileRect/>
              </a:gradFill>
              <a:ln w="3175">
                <a:gradFill>
                  <a:gsLst>
                    <a:gs pos="100000">
                      <a:srgbClr val="00BC62"/>
                    </a:gs>
                    <a:gs pos="1000">
                      <a:srgbClr val="21FF95">
                        <a:alpha val="5000"/>
                      </a:srgb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 anchorCtr="1"/>
              <a:lstStyle/>
              <a:p>
                <a:pPr algn="ctr" defTabSz="913486">
                  <a:defRPr/>
                </a:pPr>
                <a:r>
                  <a:rPr lang="en-US" sz="1300" b="1" kern="0" dirty="0">
                    <a:solidFill>
                      <a:prstClr val="black"/>
                    </a:solidFill>
                    <a:latin typeface="Calibri"/>
                  </a:rPr>
                  <a:t>Wireless-Wireline Convergence</a:t>
                </a:r>
              </a:p>
            </p:txBody>
          </p:sp>
          <p:sp>
            <p:nvSpPr>
              <p:cNvPr id="1300" name="Rounded Rectangle 1417"/>
              <p:cNvSpPr/>
              <p:nvPr/>
            </p:nvSpPr>
            <p:spPr>
              <a:xfrm>
                <a:off x="3131449" y="5551588"/>
                <a:ext cx="2743200" cy="250624"/>
              </a:xfrm>
              <a:prstGeom prst="roundRect">
                <a:avLst/>
              </a:prstGeom>
              <a:gradFill flip="none" rotWithShape="1">
                <a:gsLst>
                  <a:gs pos="11000">
                    <a:schemeClr val="bg1">
                      <a:lumMod val="95000"/>
                    </a:schemeClr>
                  </a:gs>
                  <a:gs pos="0">
                    <a:srgbClr val="97C642"/>
                  </a:gs>
                  <a:gs pos="99000">
                    <a:srgbClr val="97C642"/>
                  </a:gs>
                  <a:gs pos="4000">
                    <a:srgbClr val="D0E2B1"/>
                  </a:gs>
                  <a:gs pos="94000">
                    <a:srgbClr val="D7E9B7"/>
                  </a:gs>
                  <a:gs pos="55000">
                    <a:schemeClr val="bg1"/>
                  </a:gs>
                </a:gsLst>
                <a:lin ang="4200000" scaled="0"/>
                <a:tileRect/>
              </a:gradFill>
              <a:ln w="3175">
                <a:gradFill>
                  <a:gsLst>
                    <a:gs pos="100000">
                      <a:srgbClr val="00BC62"/>
                    </a:gs>
                    <a:gs pos="1000">
                      <a:srgbClr val="21FF95">
                        <a:alpha val="5000"/>
                      </a:srgb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 anchorCtr="1"/>
              <a:lstStyle/>
              <a:p>
                <a:pPr algn="ctr" defTabSz="913486">
                  <a:defRPr/>
                </a:pPr>
                <a:r>
                  <a:rPr lang="en-US" sz="1300" b="1" kern="0" dirty="0">
                    <a:solidFill>
                      <a:prstClr val="black"/>
                    </a:solidFill>
                    <a:latin typeface="Calibri"/>
                  </a:rPr>
                  <a:t>4G/5G Hybrid Networking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588725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11506200" cy="688996"/>
          </a:xfrm>
        </p:spPr>
        <p:txBody>
          <a:bodyPr/>
          <a:lstStyle/>
          <a:p>
            <a:r>
              <a:rPr lang="en-US" sz="3200" dirty="0"/>
              <a:t>3GPP-BBF Cooperation on 5G-Convergence - What happened so far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2016Q3 Joint WWC &amp; Innovation on multi-operator proposal (bbf2016.799)</a:t>
            </a:r>
          </a:p>
          <a:p>
            <a:r>
              <a:rPr lang="en-US" sz="1800" dirty="0" err="1"/>
              <a:t>oLS</a:t>
            </a:r>
            <a:r>
              <a:rPr lang="en-US" sz="1800" dirty="0"/>
              <a:t> to 3GPP SA2 in 2016Q3 (bbf2016.898)</a:t>
            </a:r>
          </a:p>
          <a:p>
            <a:pPr lvl="1"/>
            <a:r>
              <a:rPr lang="en-US" sz="1400" dirty="0"/>
              <a:t>Proposes: cooperation on 5G/FMC, joint expert workshop in November 2016</a:t>
            </a:r>
          </a:p>
          <a:p>
            <a:r>
              <a:rPr lang="en-US" sz="1800" dirty="0" err="1"/>
              <a:t>iLS</a:t>
            </a:r>
            <a:r>
              <a:rPr lang="en-US" sz="1800" dirty="0"/>
              <a:t> from 3GPP SA2 (bbf2016.977, S2-165430)</a:t>
            </a:r>
            <a:endParaRPr lang="en-US" sz="1600" dirty="0"/>
          </a:p>
          <a:p>
            <a:pPr lvl="1"/>
            <a:r>
              <a:rPr lang="en-US" sz="1400" dirty="0"/>
              <a:t>Welcomes BBF‘s initiative, proposes SA2-BBF conference call in October 2016, 3GPP-BBF expert workshop in 2017Q1 </a:t>
            </a:r>
          </a:p>
          <a:p>
            <a:r>
              <a:rPr lang="en-US" sz="1800" dirty="0" err="1"/>
              <a:t>iLS</a:t>
            </a:r>
            <a:r>
              <a:rPr lang="en-US" sz="1800" dirty="0"/>
              <a:t> from 3GPP SA (bbf2016.1019, SP-160743)</a:t>
            </a:r>
          </a:p>
          <a:p>
            <a:pPr lvl="1"/>
            <a:r>
              <a:rPr lang="en-US" sz="1400" dirty="0"/>
              <a:t>Endorses BBF initiative and next steps as proposed by SA2</a:t>
            </a:r>
          </a:p>
          <a:p>
            <a:pPr lvl="1"/>
            <a:r>
              <a:rPr lang="en-US" sz="1400" dirty="0"/>
              <a:t>Informs that TSG SA#73 updated the time schedule of the TR 23.799 </a:t>
            </a:r>
            <a:br>
              <a:rPr lang="en-US" sz="1400" dirty="0"/>
            </a:br>
            <a:r>
              <a:rPr lang="en-US" sz="1400" dirty="0"/>
              <a:t>'Study on Architecture for Next Generation System' to be approved in TSG SA#74 in Dec 2016.  </a:t>
            </a:r>
          </a:p>
          <a:p>
            <a:r>
              <a:rPr lang="en-US" sz="1800" dirty="0"/>
              <a:t>3GPP/BBF informal expert call on Oct 13</a:t>
            </a:r>
            <a:r>
              <a:rPr lang="en-US" sz="1800" baseline="30000" dirty="0"/>
              <a:t>th</a:t>
            </a:r>
            <a:r>
              <a:rPr lang="en-US" sz="1800" dirty="0"/>
              <a:t> </a:t>
            </a:r>
          </a:p>
          <a:p>
            <a:pPr lvl="1"/>
            <a:r>
              <a:rPr lang="en-US" sz="1400" dirty="0"/>
              <a:t>Discussed liaisons, related work status, and next steps</a:t>
            </a:r>
          </a:p>
          <a:p>
            <a:r>
              <a:rPr lang="en-US" sz="1800" dirty="0"/>
              <a:t>New BBF project “5G-Convergence” (bbf2016.1123) approved and initiated at BBF2016Q4 meeting</a:t>
            </a:r>
          </a:p>
          <a:p>
            <a:r>
              <a:rPr lang="en-US" sz="1800" dirty="0" err="1"/>
              <a:t>oLS</a:t>
            </a:r>
            <a:r>
              <a:rPr lang="en-US" sz="1800" dirty="0"/>
              <a:t> to 3GPP SA2 (bbf2016.1216, S2-166334)</a:t>
            </a:r>
          </a:p>
          <a:p>
            <a:pPr lvl="1"/>
            <a:r>
              <a:rPr lang="en-US" sz="1400" dirty="0"/>
              <a:t>Liaising BBF study documents, referenced  on joint Oct. call, to SA2 </a:t>
            </a:r>
          </a:p>
          <a:p>
            <a:pPr lvl="1"/>
            <a:r>
              <a:rPr lang="en-US" sz="1400" dirty="0"/>
              <a:t>Inform SA2 about the initiation of the new project "5G-Convergence" and preferred date for joint expert workshop</a:t>
            </a:r>
          </a:p>
          <a:p>
            <a:r>
              <a:rPr lang="en-US" sz="1800" dirty="0" err="1"/>
              <a:t>iLS</a:t>
            </a:r>
            <a:r>
              <a:rPr lang="en-US" sz="1800" dirty="0"/>
              <a:t> from 3GPP (bbf2016.1281.00, S2-167247, SP-160869) on Cooperation on NGS FMC</a:t>
            </a:r>
          </a:p>
          <a:p>
            <a:pPr lvl="1"/>
            <a:r>
              <a:rPr lang="en-US" sz="1400" dirty="0"/>
              <a:t>Informs about SA2 finalization of their Study on Architecture for Next Generation System (TR23.799)</a:t>
            </a:r>
          </a:p>
          <a:p>
            <a:pPr lvl="1"/>
            <a:r>
              <a:rPr lang="en-US" sz="1400" dirty="0"/>
              <a:t>Informs about arrangement of joint Workshop in February 2017 and joint mailing list  </a:t>
            </a:r>
            <a:r>
              <a:rPr lang="en-GB" sz="1400" u="sng" dirty="0">
                <a:hlinkClick r:id="rId2"/>
              </a:rPr>
              <a:t>3GPP_BBF_FMC@LIST.ETSI.ORG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146159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Backup: Convergence in the Control Plane (1/2)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11150" y="1219200"/>
            <a:ext cx="517525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endParaRPr lang="en-US" b="1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Policy Control and </a:t>
            </a:r>
          </a:p>
          <a:p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Authentication </a:t>
            </a:r>
          </a:p>
          <a:p>
            <a:endParaRPr lang="es-ES_tradnl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The Broadband Policy Control Function (BPCF) retrieves from the 3GPP Policy and Charging Rules Function (PCRF) policy instructions for the fixed domain (MS-BNG)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The BBF AAA retrieve from the 3GPP AAA authentication-relevant information and generates charging data records (CDRs)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Minor impacts on the running architecture in both domains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No changes on the user-plane traffic management procedures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2B62"/>
              </a:solidFill>
              <a:ea typeface="Verdana"/>
              <a:cs typeface="Arial" panose="020B0604020202020204" pitchFamily="34" charset="0"/>
            </a:endParaRPr>
          </a:p>
          <a:p>
            <a:endParaRPr lang="en-US" sz="1600" dirty="0">
              <a:solidFill>
                <a:srgbClr val="002B62"/>
              </a:solidFill>
              <a:ea typeface="Verdana"/>
              <a:cs typeface="Arial" panose="020B0604020202020204" pitchFamily="34" charset="0"/>
            </a:endParaRPr>
          </a:p>
        </p:txBody>
      </p:sp>
      <p:cxnSp>
        <p:nvCxnSpPr>
          <p:cNvPr id="6" name="AutoShape 97"/>
          <p:cNvCxnSpPr>
            <a:cxnSpLocks noChangeShapeType="1"/>
          </p:cNvCxnSpPr>
          <p:nvPr/>
        </p:nvCxnSpPr>
        <p:spPr bwMode="auto">
          <a:xfrm flipH="1">
            <a:off x="9975531" y="1635848"/>
            <a:ext cx="205987" cy="1080"/>
          </a:xfrm>
          <a:prstGeom prst="straightConnector1">
            <a:avLst/>
          </a:prstGeom>
          <a:noFill/>
          <a:ln w="38100">
            <a:solidFill>
              <a:srgbClr val="7030A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Text Box 111"/>
          <p:cNvSpPr txBox="1">
            <a:spLocks noChangeArrowheads="1"/>
          </p:cNvSpPr>
          <p:nvPr/>
        </p:nvSpPr>
        <p:spPr bwMode="auto">
          <a:xfrm>
            <a:off x="10152975" y="1541880"/>
            <a:ext cx="41318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800" b="1" dirty="0">
                <a:solidFill>
                  <a:srgbClr val="7030A0"/>
                </a:solidFill>
                <a:latin typeface="Arial" charset="0"/>
              </a:rPr>
              <a:t>Data</a:t>
            </a:r>
          </a:p>
        </p:txBody>
      </p:sp>
      <p:cxnSp>
        <p:nvCxnSpPr>
          <p:cNvPr id="8" name="AutoShape 97"/>
          <p:cNvCxnSpPr>
            <a:cxnSpLocks noChangeShapeType="1"/>
          </p:cNvCxnSpPr>
          <p:nvPr/>
        </p:nvCxnSpPr>
        <p:spPr bwMode="auto">
          <a:xfrm flipH="1">
            <a:off x="9972776" y="1805673"/>
            <a:ext cx="205987" cy="1080"/>
          </a:xfrm>
          <a:prstGeom prst="straightConnector1">
            <a:avLst/>
          </a:prstGeom>
          <a:noFill/>
          <a:ln w="38100">
            <a:solidFill>
              <a:srgbClr val="9966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Text Box 111"/>
          <p:cNvSpPr txBox="1">
            <a:spLocks noChangeArrowheads="1"/>
          </p:cNvSpPr>
          <p:nvPr/>
        </p:nvSpPr>
        <p:spPr bwMode="auto">
          <a:xfrm>
            <a:off x="10131971" y="1690138"/>
            <a:ext cx="590092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800" b="1" dirty="0">
                <a:solidFill>
                  <a:srgbClr val="996633"/>
                </a:solidFill>
                <a:latin typeface="Arial" charset="0"/>
              </a:rPr>
              <a:t>Control</a:t>
            </a:r>
          </a:p>
        </p:txBody>
      </p:sp>
      <p:cxnSp>
        <p:nvCxnSpPr>
          <p:cNvPr id="10" name="AutoShape 97"/>
          <p:cNvCxnSpPr>
            <a:cxnSpLocks noChangeShapeType="1"/>
          </p:cNvCxnSpPr>
          <p:nvPr/>
        </p:nvCxnSpPr>
        <p:spPr bwMode="auto">
          <a:xfrm flipH="1">
            <a:off x="9975531" y="1935514"/>
            <a:ext cx="205987" cy="1080"/>
          </a:xfrm>
          <a:prstGeom prst="straightConnector1">
            <a:avLst/>
          </a:prstGeom>
          <a:noFill/>
          <a:ln w="38100">
            <a:solidFill>
              <a:srgbClr val="76161B">
                <a:lumMod val="60000"/>
                <a:lumOff val="40000"/>
              </a:srgbClr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Text Box 111"/>
          <p:cNvSpPr txBox="1">
            <a:spLocks noChangeArrowheads="1"/>
          </p:cNvSpPr>
          <p:nvPr/>
        </p:nvSpPr>
        <p:spPr bwMode="auto">
          <a:xfrm>
            <a:off x="10136683" y="1822628"/>
            <a:ext cx="1191088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800" b="1" dirty="0">
                <a:solidFill>
                  <a:srgbClr val="76161B">
                    <a:lumMod val="60000"/>
                    <a:lumOff val="40000"/>
                  </a:srgbClr>
                </a:solidFill>
                <a:latin typeface="Arial" charset="0"/>
              </a:rPr>
              <a:t>Interworking Control</a:t>
            </a:r>
          </a:p>
        </p:txBody>
      </p:sp>
      <p:cxnSp>
        <p:nvCxnSpPr>
          <p:cNvPr id="12" name="AutoShape 97"/>
          <p:cNvCxnSpPr>
            <a:cxnSpLocks noChangeShapeType="1"/>
          </p:cNvCxnSpPr>
          <p:nvPr/>
        </p:nvCxnSpPr>
        <p:spPr bwMode="auto">
          <a:xfrm flipH="1">
            <a:off x="9975919" y="2095125"/>
            <a:ext cx="205987" cy="1080"/>
          </a:xfrm>
          <a:prstGeom prst="straightConnector1">
            <a:avLst/>
          </a:prstGeom>
          <a:noFill/>
          <a:ln w="38100">
            <a:solidFill>
              <a:sysClr val="window" lastClr="FFFFFF">
                <a:lumMod val="85000"/>
              </a:sysClr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Text Box 111"/>
          <p:cNvSpPr txBox="1">
            <a:spLocks noChangeArrowheads="1"/>
          </p:cNvSpPr>
          <p:nvPr/>
        </p:nvSpPr>
        <p:spPr bwMode="auto">
          <a:xfrm>
            <a:off x="10137071" y="1982239"/>
            <a:ext cx="1191088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800" b="1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Convergent Control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5091014" y="2431585"/>
            <a:ext cx="6605620" cy="3045945"/>
            <a:chOff x="991790" y="1268749"/>
            <a:chExt cx="6841180" cy="3143851"/>
          </a:xfrm>
        </p:grpSpPr>
        <p:sp>
          <p:nvSpPr>
            <p:cNvPr id="15" name="AutoShape 12"/>
            <p:cNvSpPr>
              <a:spLocks noChangeArrowheads="1"/>
            </p:cNvSpPr>
            <p:nvPr/>
          </p:nvSpPr>
          <p:spPr bwMode="auto">
            <a:xfrm>
              <a:off x="2987824" y="2558671"/>
              <a:ext cx="3978791" cy="711588"/>
            </a:xfrm>
            <a:prstGeom prst="roundRect">
              <a:avLst>
                <a:gd name="adj" fmla="val 16667"/>
              </a:avLst>
            </a:prstGeom>
            <a:solidFill>
              <a:srgbClr val="4BACC6">
                <a:lumMod val="20000"/>
                <a:lumOff val="80000"/>
              </a:srgbClr>
            </a:solidFill>
            <a:ln w="12700" algn="ctr">
              <a:solidFill>
                <a:srgbClr val="1F497D">
                  <a:lumMod val="50000"/>
                  <a:lumOff val="50000"/>
                </a:srgbClr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 wrap="none" lIns="90000" tIns="43200" rIns="90000" bIns="43200" anchor="ctr"/>
            <a:lstStyle/>
            <a:p>
              <a:pPr algn="ctr">
                <a:defRPr/>
              </a:pPr>
              <a:endParaRPr lang="en-US" sz="1050" kern="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" name="AutoShape 12"/>
            <p:cNvSpPr>
              <a:spLocks noChangeArrowheads="1"/>
            </p:cNvSpPr>
            <p:nvPr/>
          </p:nvSpPr>
          <p:spPr bwMode="auto">
            <a:xfrm>
              <a:off x="2284054" y="1272852"/>
              <a:ext cx="4708612" cy="1221296"/>
            </a:xfrm>
            <a:prstGeom prst="roundRect">
              <a:avLst>
                <a:gd name="adj" fmla="val 16667"/>
              </a:avLst>
            </a:prstGeom>
            <a:solidFill>
              <a:srgbClr val="4F81BD">
                <a:lumMod val="20000"/>
                <a:lumOff val="80000"/>
              </a:srgbClr>
            </a:solidFill>
            <a:ln w="12700" algn="ctr">
              <a:solidFill>
                <a:srgbClr val="1F497D">
                  <a:lumMod val="50000"/>
                  <a:lumOff val="50000"/>
                </a:srgbClr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 wrap="none" lIns="90000" tIns="43200" rIns="90000" bIns="43200" anchor="ctr"/>
            <a:lstStyle/>
            <a:p>
              <a:pPr algn="ctr">
                <a:defRPr/>
              </a:pPr>
              <a:endParaRPr lang="en-US" sz="1050" kern="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" name="Line 5"/>
            <p:cNvSpPr>
              <a:spLocks noChangeShapeType="1"/>
            </p:cNvSpPr>
            <p:nvPr/>
          </p:nvSpPr>
          <p:spPr bwMode="auto">
            <a:xfrm>
              <a:off x="1743035" y="4029287"/>
              <a:ext cx="653099" cy="0"/>
            </a:xfrm>
            <a:prstGeom prst="line">
              <a:avLst/>
            </a:prstGeom>
            <a:noFill/>
            <a:ln w="19050">
              <a:solidFill>
                <a:srgbClr val="7030A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3200" rIns="90000" bIns="43200" anchor="ctr">
              <a:spAutoFit/>
            </a:bodyPr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" name="AutoShape 9"/>
            <p:cNvSpPr>
              <a:spLocks noChangeArrowheads="1"/>
            </p:cNvSpPr>
            <p:nvPr/>
          </p:nvSpPr>
          <p:spPr bwMode="auto">
            <a:xfrm>
              <a:off x="2766911" y="3353145"/>
              <a:ext cx="4199704" cy="1019614"/>
            </a:xfrm>
            <a:prstGeom prst="roundRect">
              <a:avLst>
                <a:gd name="adj" fmla="val 16667"/>
              </a:avLst>
            </a:prstGeom>
            <a:solidFill>
              <a:srgbClr val="9BBB59">
                <a:lumMod val="20000"/>
                <a:lumOff val="80000"/>
              </a:srgbClr>
            </a:solidFill>
            <a:ln w="12700" algn="ctr">
              <a:solidFill>
                <a:srgbClr val="9BBB59">
                  <a:lumMod val="50000"/>
                </a:srgbClr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 lIns="90000" tIns="43200" rIns="90000" bIns="43200" anchor="ctr"/>
            <a:lstStyle/>
            <a:p>
              <a:pPr>
                <a:defRPr/>
              </a:pPr>
              <a:endParaRPr lang="en-US" sz="1050" kern="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1125075" y="3317378"/>
              <a:ext cx="1445542" cy="1095222"/>
            </a:xfrm>
            <a:prstGeom prst="rect">
              <a:avLst/>
            </a:prstGeom>
            <a:noFill/>
            <a:ln w="9525" algn="ctr">
              <a:solidFill>
                <a:srgbClr val="9BBB59">
                  <a:lumMod val="50000"/>
                </a:srgb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2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3200" rIns="90000" bIns="43200" anchor="ctr"/>
            <a:lstStyle/>
            <a:p>
              <a:pPr>
                <a:defRPr/>
              </a:pPr>
              <a:endParaRPr lang="en-US" sz="1050" kern="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 flipH="1">
              <a:off x="5473115" y="4091906"/>
              <a:ext cx="1388592" cy="263598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 defTabSz="762000" eaLnBrk="0" fontAlgn="ctr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 dirty="0">
                  <a:solidFill>
                    <a:srgbClr val="9BBB59">
                      <a:lumMod val="50000"/>
                    </a:srgbClr>
                  </a:solidFill>
                  <a:latin typeface="Arial Rounded MT Bold" panose="020F0704030504030204" pitchFamily="34" charset="0"/>
                </a:rPr>
                <a:t>Fixed Domain</a:t>
              </a:r>
            </a:p>
          </p:txBody>
        </p:sp>
        <p:sp>
          <p:nvSpPr>
            <p:cNvPr id="21" name="AutoShape 21"/>
            <p:cNvSpPr>
              <a:spLocks noChangeArrowheads="1"/>
            </p:cNvSpPr>
            <p:nvPr/>
          </p:nvSpPr>
          <p:spPr bwMode="auto">
            <a:xfrm>
              <a:off x="991790" y="2812400"/>
              <a:ext cx="1683032" cy="509569"/>
            </a:xfrm>
            <a:prstGeom prst="triangle">
              <a:avLst>
                <a:gd name="adj" fmla="val 50000"/>
              </a:avLst>
            </a:prstGeom>
            <a:solidFill>
              <a:sysClr val="window" lastClr="FFFFFF">
                <a:alpha val="49001"/>
              </a:sysClr>
            </a:solidFill>
            <a:ln w="9525" algn="ctr">
              <a:solidFill>
                <a:srgbClr val="9BBB59">
                  <a:lumMod val="50000"/>
                </a:srgb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3200" rIns="90000" bIns="43200" anchor="ctr">
              <a:spAutoFit/>
            </a:bodyPr>
            <a:lstStyle/>
            <a:p>
              <a:pPr>
                <a:defRPr/>
              </a:pPr>
              <a:endParaRPr lang="en-US" sz="1050" kern="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>
              <a:off x="1950234" y="3467635"/>
              <a:ext cx="445901" cy="553011"/>
            </a:xfrm>
            <a:prstGeom prst="line">
              <a:avLst/>
            </a:prstGeom>
            <a:noFill/>
            <a:ln w="12700">
              <a:solidFill>
                <a:srgbClr val="7030A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3200" rIns="90000" bIns="43200" anchor="ctr">
              <a:spAutoFit/>
            </a:bodyPr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3" name="Line 26"/>
            <p:cNvSpPr>
              <a:spLocks noChangeShapeType="1"/>
            </p:cNvSpPr>
            <p:nvPr/>
          </p:nvSpPr>
          <p:spPr bwMode="auto">
            <a:xfrm>
              <a:off x="1434056" y="3780864"/>
              <a:ext cx="205987" cy="0"/>
            </a:xfrm>
            <a:prstGeom prst="line">
              <a:avLst/>
            </a:prstGeom>
            <a:noFill/>
            <a:ln w="9525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3200" rIns="90000" bIns="43200" anchor="ctr">
              <a:spAutoFit/>
            </a:bodyPr>
            <a:lstStyle/>
            <a:p>
              <a:pPr>
                <a:defRPr/>
              </a:pPr>
              <a:endParaRPr lang="en-US" sz="1050" kern="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4" name="Line 27"/>
            <p:cNvSpPr>
              <a:spLocks noChangeShapeType="1"/>
            </p:cNvSpPr>
            <p:nvPr/>
          </p:nvSpPr>
          <p:spPr bwMode="auto">
            <a:xfrm>
              <a:off x="1434056" y="4020646"/>
              <a:ext cx="205987" cy="0"/>
            </a:xfrm>
            <a:prstGeom prst="line">
              <a:avLst/>
            </a:prstGeom>
            <a:noFill/>
            <a:ln w="9525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3200" rIns="90000" bIns="43200" anchor="ctr">
              <a:spAutoFit/>
            </a:bodyPr>
            <a:lstStyle/>
            <a:p>
              <a:pPr>
                <a:defRPr/>
              </a:pPr>
              <a:endParaRPr lang="en-US" sz="1050" kern="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5" name="Line 28"/>
            <p:cNvSpPr>
              <a:spLocks noChangeShapeType="1"/>
            </p:cNvSpPr>
            <p:nvPr/>
          </p:nvSpPr>
          <p:spPr bwMode="auto">
            <a:xfrm>
              <a:off x="1434056" y="4264749"/>
              <a:ext cx="205987" cy="0"/>
            </a:xfrm>
            <a:prstGeom prst="line">
              <a:avLst/>
            </a:prstGeom>
            <a:noFill/>
            <a:ln w="9525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3200" rIns="90000" bIns="43200" anchor="ctr">
              <a:spAutoFit/>
            </a:bodyPr>
            <a:lstStyle/>
            <a:p>
              <a:pPr>
                <a:defRPr/>
              </a:pPr>
              <a:endParaRPr lang="en-US" sz="1050" kern="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1503122" y="3744140"/>
              <a:ext cx="566462" cy="557332"/>
            </a:xfrm>
            <a:prstGeom prst="ellipse">
              <a:avLst/>
            </a:prstGeom>
            <a:solidFill>
              <a:sysClr val="window" lastClr="FFFFFF"/>
            </a:solidFill>
            <a:ln w="22225" algn="ctr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76200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  <a:defRPr/>
              </a:pPr>
              <a:r>
                <a:rPr lang="en-US" sz="600" kern="0" dirty="0">
                  <a:solidFill>
                    <a:srgbClr val="9BBB59">
                      <a:lumMod val="50000"/>
                    </a:srgbClr>
                  </a:solidFill>
                  <a:latin typeface="Arial Rounded MT Bold" panose="020F0704030504030204" pitchFamily="34" charset="0"/>
                </a:rPr>
                <a:t>Customer</a:t>
              </a:r>
            </a:p>
            <a:p>
              <a:pPr algn="ctr" defTabSz="76200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  <a:defRPr/>
              </a:pPr>
              <a:r>
                <a:rPr lang="en-US" sz="600" kern="0" dirty="0">
                  <a:solidFill>
                    <a:srgbClr val="9BBB59">
                      <a:lumMod val="50000"/>
                    </a:srgbClr>
                  </a:solidFill>
                  <a:latin typeface="Arial Rounded MT Bold" panose="020F0704030504030204" pitchFamily="34" charset="0"/>
                </a:rPr>
                <a:t>Premises</a:t>
              </a:r>
            </a:p>
            <a:p>
              <a:pPr algn="ctr" defTabSz="76200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  <a:defRPr/>
              </a:pPr>
              <a:r>
                <a:rPr lang="en-US" sz="600" kern="0" dirty="0">
                  <a:solidFill>
                    <a:srgbClr val="9BBB59">
                      <a:lumMod val="50000"/>
                    </a:srgbClr>
                  </a:solidFill>
                  <a:latin typeface="Arial Rounded MT Bold" panose="020F0704030504030204" pitchFamily="34" charset="0"/>
                </a:rPr>
                <a:t>Network</a:t>
              </a:r>
            </a:p>
          </p:txBody>
        </p:sp>
        <p:sp>
          <p:nvSpPr>
            <p:cNvPr id="27" name="AutoShape 36"/>
            <p:cNvSpPr>
              <a:spLocks noChangeArrowheads="1"/>
            </p:cNvSpPr>
            <p:nvPr/>
          </p:nvSpPr>
          <p:spPr bwMode="auto">
            <a:xfrm flipH="1">
              <a:off x="2258002" y="3968801"/>
              <a:ext cx="276264" cy="127452"/>
            </a:xfrm>
            <a:prstGeom prst="roundRect">
              <a:avLst>
                <a:gd name="adj" fmla="val 16667"/>
              </a:avLst>
            </a:prstGeom>
            <a:solidFill>
              <a:sysClr val="window" lastClr="FFFFFF"/>
            </a:solidFill>
            <a:ln w="22225" algn="ctr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700" kern="0" dirty="0">
                  <a:solidFill>
                    <a:srgbClr val="9BBB59">
                      <a:lumMod val="50000"/>
                    </a:srgbClr>
                  </a:solidFill>
                  <a:latin typeface="Arial Rounded MT Bold" panose="020F0704030504030204" pitchFamily="34" charset="0"/>
                </a:rPr>
                <a:t>RG</a:t>
              </a:r>
            </a:p>
          </p:txBody>
        </p:sp>
        <p:sp>
          <p:nvSpPr>
            <p:cNvPr id="28" name="AutoShape 37"/>
            <p:cNvSpPr>
              <a:spLocks noChangeArrowheads="1"/>
            </p:cNvSpPr>
            <p:nvPr/>
          </p:nvSpPr>
          <p:spPr bwMode="auto">
            <a:xfrm flipH="1">
              <a:off x="1789079" y="2089111"/>
              <a:ext cx="205987" cy="149054"/>
            </a:xfrm>
            <a:prstGeom prst="roundRect">
              <a:avLst>
                <a:gd name="adj" fmla="val 16667"/>
              </a:avLst>
            </a:prstGeom>
            <a:solidFill>
              <a:sysClr val="window" lastClr="FFFFFF"/>
            </a:solidFill>
            <a:ln w="12700" algn="ctr">
              <a:solidFill>
                <a:srgbClr val="1F497D">
                  <a:lumMod val="50000"/>
                  <a:lumOff val="5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700" kern="0" dirty="0">
                  <a:solidFill>
                    <a:srgbClr val="1F497D"/>
                  </a:solidFill>
                  <a:latin typeface="Calibri"/>
                </a:rPr>
                <a:t>UE</a:t>
              </a:r>
            </a:p>
          </p:txBody>
        </p:sp>
        <p:sp>
          <p:nvSpPr>
            <p:cNvPr id="29" name="AutoShape 38"/>
            <p:cNvSpPr>
              <a:spLocks noChangeArrowheads="1"/>
            </p:cNvSpPr>
            <p:nvPr/>
          </p:nvSpPr>
          <p:spPr bwMode="auto">
            <a:xfrm flipH="1">
              <a:off x="1789079" y="2335374"/>
              <a:ext cx="205987" cy="149054"/>
            </a:xfrm>
            <a:prstGeom prst="roundRect">
              <a:avLst>
                <a:gd name="adj" fmla="val 16667"/>
              </a:avLst>
            </a:prstGeom>
            <a:solidFill>
              <a:sysClr val="window" lastClr="FFFFFF"/>
            </a:solidFill>
            <a:ln w="12700" algn="ctr">
              <a:solidFill>
                <a:srgbClr val="1F497D">
                  <a:lumMod val="50000"/>
                  <a:lumOff val="5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700" kern="0" dirty="0">
                  <a:solidFill>
                    <a:srgbClr val="1F497D"/>
                  </a:solidFill>
                  <a:latin typeface="Calibri"/>
                </a:rPr>
                <a:t>UE</a:t>
              </a:r>
            </a:p>
          </p:txBody>
        </p:sp>
        <p:sp>
          <p:nvSpPr>
            <p:cNvPr id="30" name="AutoShape 39"/>
            <p:cNvSpPr>
              <a:spLocks noChangeArrowheads="1"/>
            </p:cNvSpPr>
            <p:nvPr/>
          </p:nvSpPr>
          <p:spPr bwMode="auto">
            <a:xfrm flipH="1">
              <a:off x="1786656" y="2536272"/>
              <a:ext cx="205987" cy="149054"/>
            </a:xfrm>
            <a:prstGeom prst="roundRect">
              <a:avLst>
                <a:gd name="adj" fmla="val 16667"/>
              </a:avLst>
            </a:prstGeom>
            <a:solidFill>
              <a:sysClr val="window" lastClr="FFFFFF"/>
            </a:solidFill>
            <a:ln w="12700" algn="ctr">
              <a:solidFill>
                <a:srgbClr val="1F497D">
                  <a:lumMod val="50000"/>
                  <a:lumOff val="50000"/>
                </a:srgbClr>
              </a:solidFill>
              <a:prstDash val="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endParaRPr lang="en-US" sz="500" kern="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1" name="AutoShape 40"/>
            <p:cNvSpPr>
              <a:spLocks noChangeArrowheads="1"/>
            </p:cNvSpPr>
            <p:nvPr/>
          </p:nvSpPr>
          <p:spPr bwMode="auto">
            <a:xfrm flipH="1">
              <a:off x="1778175" y="3450353"/>
              <a:ext cx="205987" cy="150134"/>
            </a:xfrm>
            <a:prstGeom prst="roundRect">
              <a:avLst>
                <a:gd name="adj" fmla="val 16667"/>
              </a:avLst>
            </a:prstGeom>
            <a:solidFill>
              <a:sysClr val="window" lastClr="FFFFFF"/>
            </a:solidFill>
            <a:ln w="19050" algn="ctr">
              <a:solidFill>
                <a:srgbClr val="1F497D">
                  <a:lumMod val="50000"/>
                  <a:lumOff val="5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700" kern="0" dirty="0">
                  <a:solidFill>
                    <a:srgbClr val="1F497D"/>
                  </a:solidFill>
                  <a:latin typeface="Calibri"/>
                </a:rPr>
                <a:t>UE</a:t>
              </a:r>
            </a:p>
          </p:txBody>
        </p:sp>
        <p:sp>
          <p:nvSpPr>
            <p:cNvPr id="32" name="AutoShape 41"/>
            <p:cNvSpPr>
              <a:spLocks noChangeArrowheads="1"/>
            </p:cNvSpPr>
            <p:nvPr/>
          </p:nvSpPr>
          <p:spPr bwMode="auto">
            <a:xfrm flipH="1">
              <a:off x="1229280" y="3709577"/>
              <a:ext cx="205987" cy="150134"/>
            </a:xfrm>
            <a:prstGeom prst="roundRect">
              <a:avLst>
                <a:gd name="adj" fmla="val 16667"/>
              </a:avLst>
            </a:prstGeom>
            <a:solidFill>
              <a:sysClr val="window" lastClr="FFFFFF"/>
            </a:solidFill>
            <a:ln w="22225" algn="ctr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700" kern="0" dirty="0">
                  <a:solidFill>
                    <a:srgbClr val="9BBB59">
                      <a:lumMod val="50000"/>
                    </a:srgbClr>
                  </a:solidFill>
                  <a:latin typeface="Arial Rounded MT Bold" panose="020F0704030504030204" pitchFamily="34" charset="0"/>
                </a:rPr>
                <a:t>CPE</a:t>
              </a:r>
            </a:p>
          </p:txBody>
        </p:sp>
        <p:sp>
          <p:nvSpPr>
            <p:cNvPr id="33" name="AutoShape 42"/>
            <p:cNvSpPr>
              <a:spLocks noChangeArrowheads="1"/>
            </p:cNvSpPr>
            <p:nvPr/>
          </p:nvSpPr>
          <p:spPr bwMode="auto">
            <a:xfrm flipH="1">
              <a:off x="1229280" y="3955840"/>
              <a:ext cx="205987" cy="149054"/>
            </a:xfrm>
            <a:prstGeom prst="roundRect">
              <a:avLst>
                <a:gd name="adj" fmla="val 16667"/>
              </a:avLst>
            </a:prstGeom>
            <a:solidFill>
              <a:sysClr val="window" lastClr="FFFFFF"/>
            </a:solidFill>
            <a:ln w="22225" algn="ctr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700" kern="0" dirty="0">
                  <a:solidFill>
                    <a:srgbClr val="9BBB59">
                      <a:lumMod val="50000"/>
                    </a:srgbClr>
                  </a:solidFill>
                  <a:latin typeface="Arial Rounded MT Bold" panose="020F0704030504030204" pitchFamily="34" charset="0"/>
                </a:rPr>
                <a:t>CPE</a:t>
              </a:r>
            </a:p>
          </p:txBody>
        </p:sp>
        <p:sp>
          <p:nvSpPr>
            <p:cNvPr id="34" name="AutoShape 43"/>
            <p:cNvSpPr>
              <a:spLocks noChangeArrowheads="1"/>
            </p:cNvSpPr>
            <p:nvPr/>
          </p:nvSpPr>
          <p:spPr bwMode="auto">
            <a:xfrm flipH="1">
              <a:off x="1229280" y="4223705"/>
              <a:ext cx="205987" cy="149054"/>
            </a:xfrm>
            <a:prstGeom prst="roundRect">
              <a:avLst>
                <a:gd name="adj" fmla="val 16667"/>
              </a:avLst>
            </a:prstGeom>
            <a:solidFill>
              <a:sysClr val="window" lastClr="FFFFFF"/>
            </a:solidFill>
            <a:ln w="22225" algn="ctr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700" kern="0" dirty="0">
                  <a:solidFill>
                    <a:srgbClr val="9BBB59">
                      <a:lumMod val="50000"/>
                    </a:srgbClr>
                  </a:solidFill>
                  <a:latin typeface="Arial Rounded MT Bold" panose="020F0704030504030204" pitchFamily="34" charset="0"/>
                </a:rPr>
                <a:t>CPE</a:t>
              </a:r>
            </a:p>
          </p:txBody>
        </p:sp>
        <p:grpSp>
          <p:nvGrpSpPr>
            <p:cNvPr id="35" name="Group 46"/>
            <p:cNvGrpSpPr>
              <a:grpSpLocks/>
            </p:cNvGrpSpPr>
            <p:nvPr/>
          </p:nvGrpSpPr>
          <p:grpSpPr bwMode="auto">
            <a:xfrm>
              <a:off x="1255938" y="2616201"/>
              <a:ext cx="522237" cy="909220"/>
              <a:chOff x="385" y="1480"/>
              <a:chExt cx="718" cy="780"/>
            </a:xfrm>
          </p:grpSpPr>
          <p:sp>
            <p:nvSpPr>
              <p:cNvPr id="110" name="Line 47"/>
              <p:cNvSpPr>
                <a:spLocks noChangeShapeType="1"/>
              </p:cNvSpPr>
              <p:nvPr/>
            </p:nvSpPr>
            <p:spPr bwMode="auto">
              <a:xfrm>
                <a:off x="743" y="1480"/>
                <a:ext cx="358" cy="0"/>
              </a:xfrm>
              <a:prstGeom prst="line">
                <a:avLst/>
              </a:prstGeom>
              <a:noFill/>
              <a:ln w="12700">
                <a:solidFill>
                  <a:srgbClr val="1F497D">
                    <a:lumMod val="50000"/>
                    <a:lumOff val="50000"/>
                  </a:srgbClr>
                </a:solidFill>
                <a:prstDash val="dash"/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3200" rIns="90000" bIns="43200" anchor="ctr">
                <a:spAutoFit/>
              </a:bodyPr>
              <a:lstStyle/>
              <a:p>
                <a:pPr>
                  <a:defRPr/>
                </a:pPr>
                <a:endParaRPr lang="en-US" sz="1050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1" name="Line 48"/>
              <p:cNvSpPr>
                <a:spLocks noChangeShapeType="1"/>
              </p:cNvSpPr>
              <p:nvPr/>
            </p:nvSpPr>
            <p:spPr bwMode="auto">
              <a:xfrm>
                <a:off x="385" y="1480"/>
                <a:ext cx="360" cy="0"/>
              </a:xfrm>
              <a:prstGeom prst="line">
                <a:avLst/>
              </a:prstGeom>
              <a:noFill/>
              <a:ln w="12700">
                <a:solidFill>
                  <a:srgbClr val="1F497D">
                    <a:lumMod val="50000"/>
                    <a:lumOff val="50000"/>
                  </a:srgbClr>
                </a:solidFill>
                <a:prstDash val="dash"/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3200" rIns="90000" bIns="43200" anchor="ctr">
                <a:spAutoFit/>
              </a:bodyPr>
              <a:lstStyle/>
              <a:p>
                <a:pPr>
                  <a:defRPr/>
                </a:pPr>
                <a:endParaRPr lang="en-US" sz="1050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2" name="Line 49"/>
              <p:cNvSpPr>
                <a:spLocks noChangeShapeType="1"/>
              </p:cNvSpPr>
              <p:nvPr/>
            </p:nvSpPr>
            <p:spPr bwMode="auto">
              <a:xfrm rot="-5400000">
                <a:off x="187" y="1678"/>
                <a:ext cx="397" cy="2"/>
              </a:xfrm>
              <a:prstGeom prst="line">
                <a:avLst/>
              </a:prstGeom>
              <a:noFill/>
              <a:ln w="12700">
                <a:solidFill>
                  <a:srgbClr val="1F497D">
                    <a:lumMod val="50000"/>
                    <a:lumOff val="50000"/>
                  </a:srgbClr>
                </a:solidFill>
                <a:prstDash val="dash"/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3200" rIns="90000" bIns="43200" anchor="ctr">
                <a:spAutoFit/>
              </a:bodyPr>
              <a:lstStyle/>
              <a:p>
                <a:pPr>
                  <a:defRPr/>
                </a:pPr>
                <a:endParaRPr lang="en-US" sz="1050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3" name="Line 50"/>
              <p:cNvSpPr>
                <a:spLocks noChangeShapeType="1"/>
              </p:cNvSpPr>
              <p:nvPr/>
            </p:nvSpPr>
            <p:spPr bwMode="auto">
              <a:xfrm rot="5400000" flipH="1">
                <a:off x="194" y="2068"/>
                <a:ext cx="383" cy="2"/>
              </a:xfrm>
              <a:prstGeom prst="line">
                <a:avLst/>
              </a:prstGeom>
              <a:noFill/>
              <a:ln w="12700">
                <a:solidFill>
                  <a:srgbClr val="1F497D">
                    <a:lumMod val="50000"/>
                    <a:lumOff val="50000"/>
                  </a:srgbClr>
                </a:solidFill>
                <a:prstDash val="dash"/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3200" rIns="90000" bIns="43200" anchor="ctr">
                <a:spAutoFit/>
              </a:bodyPr>
              <a:lstStyle/>
              <a:p>
                <a:pPr>
                  <a:defRPr/>
                </a:pPr>
                <a:endParaRPr lang="en-US" sz="1050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4" name="Line 51"/>
              <p:cNvSpPr>
                <a:spLocks noChangeShapeType="1"/>
              </p:cNvSpPr>
              <p:nvPr/>
            </p:nvSpPr>
            <p:spPr bwMode="auto">
              <a:xfrm flipH="1">
                <a:off x="385" y="2259"/>
                <a:ext cx="360" cy="0"/>
              </a:xfrm>
              <a:prstGeom prst="line">
                <a:avLst/>
              </a:prstGeom>
              <a:noFill/>
              <a:ln w="12700">
                <a:solidFill>
                  <a:srgbClr val="1F497D">
                    <a:lumMod val="50000"/>
                    <a:lumOff val="50000"/>
                  </a:srgbClr>
                </a:solidFill>
                <a:prstDash val="dash"/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3200" rIns="90000" bIns="43200" anchor="ctr">
                <a:spAutoFit/>
              </a:bodyPr>
              <a:lstStyle/>
              <a:p>
                <a:pPr>
                  <a:defRPr/>
                </a:pPr>
                <a:endParaRPr lang="en-US" sz="1050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5" name="Line 52"/>
              <p:cNvSpPr>
                <a:spLocks noChangeShapeType="1"/>
              </p:cNvSpPr>
              <p:nvPr/>
            </p:nvSpPr>
            <p:spPr bwMode="auto">
              <a:xfrm flipH="1">
                <a:off x="745" y="2259"/>
                <a:ext cx="358" cy="0"/>
              </a:xfrm>
              <a:prstGeom prst="line">
                <a:avLst/>
              </a:prstGeom>
              <a:noFill/>
              <a:ln w="12700">
                <a:solidFill>
                  <a:srgbClr val="1F497D">
                    <a:lumMod val="50000"/>
                    <a:lumOff val="50000"/>
                  </a:srgbClr>
                </a:solidFill>
                <a:prstDash val="dash"/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3200" rIns="90000" bIns="43200" anchor="ctr">
                <a:spAutoFit/>
              </a:bodyPr>
              <a:lstStyle/>
              <a:p>
                <a:pPr>
                  <a:defRPr/>
                </a:pPr>
                <a:endParaRPr lang="en-US" sz="1050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36" name="AutoShape 67"/>
            <p:cNvSpPr>
              <a:spLocks noChangeArrowheads="1"/>
            </p:cNvSpPr>
            <p:nvPr/>
          </p:nvSpPr>
          <p:spPr bwMode="auto">
            <a:xfrm flipH="1">
              <a:off x="5928199" y="3557906"/>
              <a:ext cx="625230" cy="309988"/>
            </a:xfrm>
            <a:prstGeom prst="roundRect">
              <a:avLst>
                <a:gd name="adj" fmla="val 16667"/>
              </a:avLst>
            </a:prstGeom>
            <a:solidFill>
              <a:srgbClr val="9BBB59">
                <a:lumMod val="40000"/>
                <a:lumOff val="60000"/>
              </a:srgbClr>
            </a:solidFill>
            <a:ln w="19050" algn="ctr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 dirty="0">
                  <a:solidFill>
                    <a:srgbClr val="9BBB59">
                      <a:lumMod val="50000"/>
                    </a:srgbClr>
                  </a:solidFill>
                  <a:latin typeface="Arial Rounded MT Bold" panose="020F0704030504030204" pitchFamily="34" charset="0"/>
                </a:rPr>
                <a:t>BBF AAA</a:t>
              </a:r>
            </a:p>
          </p:txBody>
        </p:sp>
        <p:cxnSp>
          <p:nvCxnSpPr>
            <p:cNvPr id="37" name="AutoShape 68"/>
            <p:cNvCxnSpPr>
              <a:cxnSpLocks noChangeShapeType="1"/>
            </p:cNvCxnSpPr>
            <p:nvPr/>
          </p:nvCxnSpPr>
          <p:spPr bwMode="auto">
            <a:xfrm flipH="1" flipV="1">
              <a:off x="6444208" y="1975413"/>
              <a:ext cx="6967" cy="1582493"/>
            </a:xfrm>
            <a:prstGeom prst="straightConnector1">
              <a:avLst/>
            </a:prstGeom>
            <a:noFill/>
            <a:ln w="19050">
              <a:solidFill>
                <a:srgbClr val="76161B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8" name="AutoShape 69"/>
            <p:cNvCxnSpPr>
              <a:cxnSpLocks noChangeShapeType="1"/>
              <a:stCxn id="44" idx="1"/>
              <a:endCxn id="45" idx="3"/>
            </p:cNvCxnSpPr>
            <p:nvPr/>
          </p:nvCxnSpPr>
          <p:spPr bwMode="auto">
            <a:xfrm>
              <a:off x="2960780" y="2214402"/>
              <a:ext cx="542835" cy="0"/>
            </a:xfrm>
            <a:prstGeom prst="straightConnector1">
              <a:avLst/>
            </a:prstGeom>
            <a:noFill/>
            <a:ln w="19050">
              <a:solidFill>
                <a:srgbClr val="7030A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9" name="AutoShape 71"/>
            <p:cNvCxnSpPr>
              <a:cxnSpLocks noChangeShapeType="1"/>
              <a:stCxn id="45" idx="1"/>
              <a:endCxn id="82" idx="3"/>
            </p:cNvCxnSpPr>
            <p:nvPr/>
          </p:nvCxnSpPr>
          <p:spPr bwMode="auto">
            <a:xfrm flipV="1">
              <a:off x="4120364" y="2211537"/>
              <a:ext cx="285598" cy="2865"/>
            </a:xfrm>
            <a:prstGeom prst="straightConnector1">
              <a:avLst/>
            </a:prstGeom>
            <a:noFill/>
            <a:ln w="19050">
              <a:solidFill>
                <a:srgbClr val="7030A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0" name="AutoShape 72"/>
            <p:cNvCxnSpPr>
              <a:cxnSpLocks noChangeShapeType="1"/>
              <a:stCxn id="82" idx="2"/>
              <a:endCxn id="92" idx="0"/>
            </p:cNvCxnSpPr>
            <p:nvPr/>
          </p:nvCxnSpPr>
          <p:spPr bwMode="auto">
            <a:xfrm flipH="1">
              <a:off x="4712661" y="2370311"/>
              <a:ext cx="1675" cy="435470"/>
            </a:xfrm>
            <a:prstGeom prst="straightConnector1">
              <a:avLst/>
            </a:prstGeom>
            <a:noFill/>
            <a:ln w="9525">
              <a:solidFill>
                <a:srgbClr val="9966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1" name="AutoShape 73"/>
            <p:cNvCxnSpPr>
              <a:cxnSpLocks noChangeShapeType="1"/>
              <a:stCxn id="81" idx="0"/>
              <a:endCxn id="92" idx="2"/>
            </p:cNvCxnSpPr>
            <p:nvPr/>
          </p:nvCxnSpPr>
          <p:spPr bwMode="auto">
            <a:xfrm flipV="1">
              <a:off x="4705957" y="3075806"/>
              <a:ext cx="6704" cy="705058"/>
            </a:xfrm>
            <a:prstGeom prst="straightConnector1">
              <a:avLst/>
            </a:prstGeom>
            <a:noFill/>
            <a:ln w="9525">
              <a:solidFill>
                <a:sysClr val="window" lastClr="FFFFFF">
                  <a:lumMod val="85000"/>
                </a:sys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2" name="AutoShape 74"/>
            <p:cNvCxnSpPr>
              <a:cxnSpLocks noChangeShapeType="1"/>
              <a:endCxn id="36" idx="3"/>
            </p:cNvCxnSpPr>
            <p:nvPr/>
          </p:nvCxnSpPr>
          <p:spPr bwMode="auto">
            <a:xfrm flipV="1">
              <a:off x="4977219" y="3712900"/>
              <a:ext cx="950980" cy="242940"/>
            </a:xfrm>
            <a:prstGeom prst="straightConnector1">
              <a:avLst/>
            </a:prstGeom>
            <a:noFill/>
            <a:ln w="9525">
              <a:solidFill>
                <a:srgbClr val="9966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3" name="AutoShape 75"/>
            <p:cNvCxnSpPr>
              <a:cxnSpLocks noChangeShapeType="1"/>
              <a:stCxn id="46" idx="1"/>
              <a:endCxn id="81" idx="3"/>
            </p:cNvCxnSpPr>
            <p:nvPr/>
          </p:nvCxnSpPr>
          <p:spPr bwMode="auto">
            <a:xfrm flipV="1">
              <a:off x="3544814" y="4024697"/>
              <a:ext cx="907230" cy="12151"/>
            </a:xfrm>
            <a:prstGeom prst="straightConnector1">
              <a:avLst/>
            </a:prstGeom>
            <a:noFill/>
            <a:ln w="19050">
              <a:solidFill>
                <a:srgbClr val="7030A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4" name="AutoShape 77"/>
            <p:cNvSpPr>
              <a:spLocks noChangeArrowheads="1"/>
            </p:cNvSpPr>
            <p:nvPr/>
          </p:nvSpPr>
          <p:spPr bwMode="auto">
            <a:xfrm flipH="1">
              <a:off x="2344032" y="2055627"/>
              <a:ext cx="616749" cy="317549"/>
            </a:xfrm>
            <a:prstGeom prst="roundRect">
              <a:avLst>
                <a:gd name="adj" fmla="val 16667"/>
              </a:avLst>
            </a:prstGeom>
            <a:solidFill>
              <a:srgbClr val="1F497D">
                <a:lumMod val="20000"/>
                <a:lumOff val="80000"/>
              </a:srgbClr>
            </a:solidFill>
            <a:ln w="19050" algn="ctr">
              <a:solidFill>
                <a:srgbClr val="4F81BD">
                  <a:lumMod val="50000"/>
                </a:srgbClr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800" b="1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eNodeB</a:t>
              </a:r>
            </a:p>
          </p:txBody>
        </p:sp>
        <p:sp>
          <p:nvSpPr>
            <p:cNvPr id="45" name="AutoShape 82"/>
            <p:cNvSpPr>
              <a:spLocks noChangeArrowheads="1"/>
            </p:cNvSpPr>
            <p:nvPr/>
          </p:nvSpPr>
          <p:spPr bwMode="auto">
            <a:xfrm flipH="1">
              <a:off x="3503616" y="2055627"/>
              <a:ext cx="616748" cy="317549"/>
            </a:xfrm>
            <a:prstGeom prst="roundRect">
              <a:avLst>
                <a:gd name="adj" fmla="val 16667"/>
              </a:avLst>
            </a:prstGeom>
            <a:solidFill>
              <a:srgbClr val="1F497D">
                <a:lumMod val="20000"/>
                <a:lumOff val="80000"/>
              </a:srgbClr>
            </a:solidFill>
            <a:ln w="19050" algn="ctr">
              <a:solidFill>
                <a:srgbClr val="4F81BD">
                  <a:lumMod val="50000"/>
                </a:srgbClr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S-GW</a:t>
              </a:r>
            </a:p>
          </p:txBody>
        </p:sp>
        <p:sp>
          <p:nvSpPr>
            <p:cNvPr id="46" name="AutoShape 87"/>
            <p:cNvSpPr>
              <a:spLocks noChangeArrowheads="1"/>
            </p:cNvSpPr>
            <p:nvPr/>
          </p:nvSpPr>
          <p:spPr bwMode="auto">
            <a:xfrm flipH="1">
              <a:off x="2929277" y="3878073"/>
              <a:ext cx="615537" cy="317549"/>
            </a:xfrm>
            <a:prstGeom prst="roundRect">
              <a:avLst>
                <a:gd name="adj" fmla="val 16667"/>
              </a:avLst>
            </a:prstGeom>
            <a:solidFill>
              <a:srgbClr val="9BBB59">
                <a:lumMod val="40000"/>
                <a:lumOff val="60000"/>
              </a:srgbClr>
            </a:solidFill>
            <a:ln w="19050" algn="ctr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  <a:extLst/>
          </p:spPr>
          <p:txBody>
            <a:bodyPr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800" b="1" kern="0" dirty="0">
                  <a:solidFill>
                    <a:srgbClr val="9BBB59">
                      <a:lumMod val="50000"/>
                    </a:srgbClr>
                  </a:solidFill>
                  <a:latin typeface="Arial Rounded MT Bold" panose="020F0704030504030204" pitchFamily="34" charset="0"/>
                </a:rPr>
                <a:t>Access Node</a:t>
              </a:r>
            </a:p>
          </p:txBody>
        </p:sp>
        <p:sp>
          <p:nvSpPr>
            <p:cNvPr id="47" name="AutoShape 89"/>
            <p:cNvSpPr>
              <a:spLocks noChangeArrowheads="1"/>
            </p:cNvSpPr>
            <p:nvPr/>
          </p:nvSpPr>
          <p:spPr bwMode="auto">
            <a:xfrm flipH="1">
              <a:off x="2648160" y="1268749"/>
              <a:ext cx="1071550" cy="263598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 defTabSz="762000" eaLnBrk="0" fontAlgn="ctr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 dirty="0">
                  <a:solidFill>
                    <a:srgbClr val="002060"/>
                  </a:solidFill>
                  <a:latin typeface="Arial Rounded MT Bold" panose="020F0704030504030204" pitchFamily="34" charset="0"/>
                </a:rPr>
                <a:t>Mobile Domain</a:t>
              </a:r>
            </a:p>
          </p:txBody>
        </p:sp>
        <p:cxnSp>
          <p:nvCxnSpPr>
            <p:cNvPr id="48" name="AutoShape 97"/>
            <p:cNvCxnSpPr>
              <a:cxnSpLocks noChangeShapeType="1"/>
              <a:stCxn id="46" idx="3"/>
              <a:endCxn id="27" idx="1"/>
            </p:cNvCxnSpPr>
            <p:nvPr/>
          </p:nvCxnSpPr>
          <p:spPr bwMode="auto">
            <a:xfrm flipH="1" flipV="1">
              <a:off x="2534267" y="4033607"/>
              <a:ext cx="395010" cy="3240"/>
            </a:xfrm>
            <a:prstGeom prst="straightConnector1">
              <a:avLst/>
            </a:prstGeom>
            <a:noFill/>
            <a:ln w="19050">
              <a:solidFill>
                <a:srgbClr val="7030A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9" name="Text Box 108"/>
            <p:cNvSpPr txBox="1">
              <a:spLocks noChangeArrowheads="1"/>
            </p:cNvSpPr>
            <p:nvPr/>
          </p:nvSpPr>
          <p:spPr bwMode="auto">
            <a:xfrm>
              <a:off x="4452044" y="2571750"/>
              <a:ext cx="442870" cy="1906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600" b="1" kern="0" dirty="0" err="1">
                  <a:solidFill>
                    <a:srgbClr val="002060"/>
                  </a:solidFill>
                  <a:latin typeface="Arial" charset="0"/>
                </a:rPr>
                <a:t>Gx</a:t>
              </a:r>
              <a:endParaRPr lang="en-US" sz="800" b="1" kern="0" dirty="0">
                <a:solidFill>
                  <a:srgbClr val="002060"/>
                </a:solidFill>
                <a:latin typeface="Arial" charset="0"/>
              </a:endParaRPr>
            </a:p>
          </p:txBody>
        </p:sp>
        <p:cxnSp>
          <p:nvCxnSpPr>
            <p:cNvPr id="50" name="AutoShape 114"/>
            <p:cNvCxnSpPr>
              <a:cxnSpLocks noChangeShapeType="1"/>
              <a:stCxn id="82" idx="1"/>
              <a:endCxn id="109" idx="0"/>
            </p:cNvCxnSpPr>
            <p:nvPr/>
          </p:nvCxnSpPr>
          <p:spPr bwMode="auto">
            <a:xfrm>
              <a:off x="5022711" y="2211537"/>
              <a:ext cx="2448571" cy="617442"/>
            </a:xfrm>
            <a:prstGeom prst="bentConnector2">
              <a:avLst/>
            </a:prstGeom>
            <a:noFill/>
            <a:ln w="19050">
              <a:solidFill>
                <a:srgbClr val="703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1" name="AutoShape 115"/>
            <p:cNvCxnSpPr>
              <a:cxnSpLocks noChangeShapeType="1"/>
              <a:stCxn id="81" idx="1"/>
            </p:cNvCxnSpPr>
            <p:nvPr/>
          </p:nvCxnSpPr>
          <p:spPr bwMode="auto">
            <a:xfrm flipV="1">
              <a:off x="4959871" y="2874659"/>
              <a:ext cx="2511411" cy="1150038"/>
            </a:xfrm>
            <a:prstGeom prst="bentConnector2">
              <a:avLst/>
            </a:prstGeom>
            <a:noFill/>
            <a:ln w="19050">
              <a:solidFill>
                <a:srgbClr val="703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2" name="Text Box 118"/>
            <p:cNvSpPr txBox="1">
              <a:spLocks noChangeArrowheads="1"/>
            </p:cNvSpPr>
            <p:nvPr/>
          </p:nvSpPr>
          <p:spPr bwMode="auto">
            <a:xfrm>
              <a:off x="5340200" y="3657734"/>
              <a:ext cx="283535" cy="1906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600" b="1" kern="0" dirty="0">
                  <a:solidFill>
                    <a:srgbClr val="9BBB59">
                      <a:lumMod val="50000"/>
                    </a:srgbClr>
                  </a:solidFill>
                  <a:latin typeface="Arial" charset="0"/>
                </a:rPr>
                <a:t>B</a:t>
              </a:r>
              <a:endParaRPr lang="en-US" sz="800" b="1" kern="0" dirty="0">
                <a:solidFill>
                  <a:srgbClr val="9BBB59">
                    <a:lumMod val="50000"/>
                  </a:srgbClr>
                </a:solidFill>
                <a:latin typeface="Arial" charset="0"/>
              </a:endParaRPr>
            </a:p>
          </p:txBody>
        </p:sp>
        <p:sp>
          <p:nvSpPr>
            <p:cNvPr id="53" name="Line 22"/>
            <p:cNvSpPr>
              <a:spLocks noChangeShapeType="1"/>
            </p:cNvSpPr>
            <p:nvPr/>
          </p:nvSpPr>
          <p:spPr bwMode="auto">
            <a:xfrm flipV="1">
              <a:off x="1984161" y="2372097"/>
              <a:ext cx="359870" cy="244103"/>
            </a:xfrm>
            <a:prstGeom prst="line">
              <a:avLst/>
            </a:prstGeom>
            <a:noFill/>
            <a:ln w="19050">
              <a:solidFill>
                <a:srgbClr val="7030A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3200" rIns="90000" bIns="43200" anchor="ctr">
              <a:spAutoFit/>
            </a:bodyPr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5" name="Line 22"/>
            <p:cNvSpPr>
              <a:spLocks noChangeShapeType="1"/>
            </p:cNvSpPr>
            <p:nvPr/>
          </p:nvSpPr>
          <p:spPr bwMode="auto">
            <a:xfrm flipV="1">
              <a:off x="1995066" y="2335374"/>
              <a:ext cx="348966" cy="99369"/>
            </a:xfrm>
            <a:prstGeom prst="line">
              <a:avLst/>
            </a:prstGeom>
            <a:noFill/>
            <a:ln w="19050">
              <a:solidFill>
                <a:srgbClr val="7030A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3200" rIns="90000" bIns="43200" anchor="ctr">
              <a:spAutoFit/>
            </a:bodyPr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6" name="Line 22"/>
            <p:cNvSpPr>
              <a:spLocks noChangeShapeType="1"/>
            </p:cNvSpPr>
            <p:nvPr/>
          </p:nvSpPr>
          <p:spPr bwMode="auto">
            <a:xfrm>
              <a:off x="1988760" y="2162558"/>
              <a:ext cx="348966" cy="112330"/>
            </a:xfrm>
            <a:prstGeom prst="line">
              <a:avLst/>
            </a:prstGeom>
            <a:noFill/>
            <a:ln w="19050">
              <a:solidFill>
                <a:srgbClr val="7030A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3200" rIns="90000" bIns="43200" anchor="ctr">
              <a:spAutoFit/>
            </a:bodyPr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7" name="Text Box 108"/>
            <p:cNvSpPr txBox="1">
              <a:spLocks noChangeArrowheads="1"/>
            </p:cNvSpPr>
            <p:nvPr/>
          </p:nvSpPr>
          <p:spPr bwMode="auto">
            <a:xfrm>
              <a:off x="4446847" y="3074328"/>
              <a:ext cx="413185" cy="1906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>
                <a:spcBef>
                  <a:spcPct val="50000"/>
                </a:spcBef>
                <a:defRPr kumimoji="0" sz="800" b="1">
                  <a:solidFill>
                    <a:srgbClr val="002060"/>
                  </a:solidFill>
                  <a:latin typeface="Arial" charset="0"/>
                </a:defRPr>
              </a:lvl1pPr>
              <a:lvl2pPr marL="742950" indent="-285750">
                <a:defRPr>
                  <a:latin typeface="Calibri" pitchFamily="34" charset="0"/>
                </a:defRPr>
              </a:lvl2pPr>
              <a:lvl3pPr marL="1143000" indent="-228600">
                <a:defRPr>
                  <a:latin typeface="Calibri" pitchFamily="34" charset="0"/>
                </a:defRPr>
              </a:lvl3pPr>
              <a:lvl4pPr marL="1600200" indent="-228600">
                <a:defRPr>
                  <a:latin typeface="Calibri" pitchFamily="34" charset="0"/>
                </a:defRPr>
              </a:lvl4pPr>
              <a:lvl5pPr marL="2057400" indent="-228600">
                <a:defRPr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9pPr>
            </a:lstStyle>
            <a:p>
              <a:pPr>
                <a:defRPr/>
              </a:pPr>
              <a:r>
                <a:rPr lang="en-US" sz="600" kern="0" dirty="0" err="1">
                  <a:solidFill>
                    <a:prstClr val="white">
                      <a:lumMod val="85000"/>
                    </a:prstClr>
                  </a:solidFill>
                </a:rPr>
                <a:t>Gx</a:t>
              </a:r>
              <a:endParaRPr lang="en-US" sz="600" kern="0" dirty="0">
                <a:solidFill>
                  <a:prstClr val="white">
                    <a:lumMod val="85000"/>
                  </a:prstClr>
                </a:solidFill>
              </a:endParaRPr>
            </a:p>
          </p:txBody>
        </p:sp>
        <p:cxnSp>
          <p:nvCxnSpPr>
            <p:cNvPr id="58" name="AutoShape 74"/>
            <p:cNvCxnSpPr>
              <a:cxnSpLocks noChangeShapeType="1"/>
              <a:endCxn id="106" idx="2"/>
            </p:cNvCxnSpPr>
            <p:nvPr/>
          </p:nvCxnSpPr>
          <p:spPr bwMode="auto">
            <a:xfrm flipV="1">
              <a:off x="4932040" y="3070406"/>
              <a:ext cx="587313" cy="714238"/>
            </a:xfrm>
            <a:prstGeom prst="straightConnector1">
              <a:avLst/>
            </a:prstGeom>
            <a:noFill/>
            <a:ln w="9525">
              <a:solidFill>
                <a:sysClr val="window" lastClr="FFFFFF">
                  <a:lumMod val="85000"/>
                </a:sys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AutoShape 74"/>
            <p:cNvCxnSpPr>
              <a:cxnSpLocks noChangeShapeType="1"/>
              <a:endCxn id="107" idx="2"/>
            </p:cNvCxnSpPr>
            <p:nvPr/>
          </p:nvCxnSpPr>
          <p:spPr bwMode="auto">
            <a:xfrm flipV="1">
              <a:off x="4946734" y="3073014"/>
              <a:ext cx="1195592" cy="752781"/>
            </a:xfrm>
            <a:prstGeom prst="straightConnector1">
              <a:avLst/>
            </a:prstGeom>
            <a:noFill/>
            <a:ln w="9525">
              <a:solidFill>
                <a:sysClr val="window" lastClr="FFFFFF">
                  <a:lumMod val="85000"/>
                </a:sys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AutoShape 74"/>
            <p:cNvCxnSpPr>
              <a:cxnSpLocks noChangeShapeType="1"/>
              <a:stCxn id="106" idx="0"/>
            </p:cNvCxnSpPr>
            <p:nvPr/>
          </p:nvCxnSpPr>
          <p:spPr bwMode="auto">
            <a:xfrm flipH="1" flipV="1">
              <a:off x="4713865" y="2225426"/>
              <a:ext cx="805488" cy="580355"/>
            </a:xfrm>
            <a:prstGeom prst="straightConnector1">
              <a:avLst/>
            </a:prstGeom>
            <a:noFill/>
            <a:ln w="9525">
              <a:solidFill>
                <a:srgbClr val="9966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AutoShape 74"/>
            <p:cNvCxnSpPr>
              <a:cxnSpLocks noChangeShapeType="1"/>
              <a:stCxn id="107" idx="0"/>
            </p:cNvCxnSpPr>
            <p:nvPr/>
          </p:nvCxnSpPr>
          <p:spPr bwMode="auto">
            <a:xfrm flipH="1" flipV="1">
              <a:off x="4992617" y="2228291"/>
              <a:ext cx="1149709" cy="580098"/>
            </a:xfrm>
            <a:prstGeom prst="straightConnector1">
              <a:avLst/>
            </a:prstGeom>
            <a:noFill/>
            <a:ln w="9525">
              <a:solidFill>
                <a:srgbClr val="9966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AutoShape 74"/>
            <p:cNvCxnSpPr>
              <a:cxnSpLocks noChangeShapeType="1"/>
              <a:stCxn id="36" idx="0"/>
              <a:endCxn id="106" idx="2"/>
            </p:cNvCxnSpPr>
            <p:nvPr/>
          </p:nvCxnSpPr>
          <p:spPr bwMode="auto">
            <a:xfrm flipH="1" flipV="1">
              <a:off x="5519353" y="3070406"/>
              <a:ext cx="721461" cy="487500"/>
            </a:xfrm>
            <a:prstGeom prst="straightConnector1">
              <a:avLst/>
            </a:prstGeom>
            <a:noFill/>
            <a:ln w="9525">
              <a:solidFill>
                <a:sysClr val="window" lastClr="FFFFFF">
                  <a:lumMod val="85000"/>
                </a:sys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AutoShape 74"/>
            <p:cNvCxnSpPr>
              <a:cxnSpLocks noChangeShapeType="1"/>
              <a:stCxn id="36" idx="0"/>
              <a:endCxn id="107" idx="2"/>
            </p:cNvCxnSpPr>
            <p:nvPr/>
          </p:nvCxnSpPr>
          <p:spPr bwMode="auto">
            <a:xfrm flipH="1" flipV="1">
              <a:off x="6142326" y="3073014"/>
              <a:ext cx="98488" cy="484892"/>
            </a:xfrm>
            <a:prstGeom prst="straightConnector1">
              <a:avLst/>
            </a:prstGeom>
            <a:noFill/>
            <a:ln w="9525">
              <a:solidFill>
                <a:sysClr val="window" lastClr="FFFFFF">
                  <a:lumMod val="85000"/>
                </a:sys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4" name="AutoShape 82"/>
            <p:cNvSpPr>
              <a:spLocks noChangeArrowheads="1"/>
            </p:cNvSpPr>
            <p:nvPr/>
          </p:nvSpPr>
          <p:spPr bwMode="auto">
            <a:xfrm flipH="1">
              <a:off x="2923218" y="1543660"/>
              <a:ext cx="616749" cy="261384"/>
            </a:xfrm>
            <a:prstGeom prst="roundRect">
              <a:avLst>
                <a:gd name="adj" fmla="val 16667"/>
              </a:avLst>
            </a:prstGeom>
            <a:solidFill>
              <a:srgbClr val="1F497D">
                <a:lumMod val="20000"/>
                <a:lumOff val="80000"/>
              </a:srgbClr>
            </a:solidFill>
            <a:ln w="19050" algn="ctr">
              <a:solidFill>
                <a:srgbClr val="4F81BD">
                  <a:lumMod val="50000"/>
                </a:srgbClr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MME</a:t>
              </a:r>
            </a:p>
          </p:txBody>
        </p:sp>
        <p:cxnSp>
          <p:nvCxnSpPr>
            <p:cNvPr id="65" name="AutoShape 74"/>
            <p:cNvCxnSpPr>
              <a:cxnSpLocks noChangeShapeType="1"/>
              <a:stCxn id="45" idx="0"/>
              <a:endCxn id="64" idx="2"/>
            </p:cNvCxnSpPr>
            <p:nvPr/>
          </p:nvCxnSpPr>
          <p:spPr bwMode="auto">
            <a:xfrm flipH="1" flipV="1">
              <a:off x="3232198" y="1805044"/>
              <a:ext cx="579186" cy="250583"/>
            </a:xfrm>
            <a:prstGeom prst="straightConnector1">
              <a:avLst/>
            </a:prstGeom>
            <a:noFill/>
            <a:ln w="9525">
              <a:solidFill>
                <a:srgbClr val="9966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AutoShape 74"/>
            <p:cNvCxnSpPr>
              <a:cxnSpLocks noChangeShapeType="1"/>
              <a:stCxn id="44" idx="0"/>
              <a:endCxn id="64" idx="2"/>
            </p:cNvCxnSpPr>
            <p:nvPr/>
          </p:nvCxnSpPr>
          <p:spPr bwMode="auto">
            <a:xfrm flipV="1">
              <a:off x="2653012" y="1805044"/>
              <a:ext cx="579186" cy="250583"/>
            </a:xfrm>
            <a:prstGeom prst="straightConnector1">
              <a:avLst/>
            </a:prstGeom>
            <a:noFill/>
            <a:ln w="9525">
              <a:solidFill>
                <a:srgbClr val="9966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7" name="Text Box 108"/>
            <p:cNvSpPr txBox="1">
              <a:spLocks noChangeArrowheads="1"/>
            </p:cNvSpPr>
            <p:nvPr/>
          </p:nvSpPr>
          <p:spPr bwMode="auto">
            <a:xfrm>
              <a:off x="2652406" y="1802054"/>
              <a:ext cx="413185" cy="1906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600" b="1" kern="0" dirty="0">
                  <a:solidFill>
                    <a:srgbClr val="002060"/>
                  </a:solidFill>
                  <a:latin typeface="Arial" charset="0"/>
                </a:rPr>
                <a:t>S1</a:t>
              </a:r>
            </a:p>
          </p:txBody>
        </p:sp>
        <p:sp>
          <p:nvSpPr>
            <p:cNvPr id="68" name="Text Box 108"/>
            <p:cNvSpPr txBox="1">
              <a:spLocks noChangeArrowheads="1"/>
            </p:cNvSpPr>
            <p:nvPr/>
          </p:nvSpPr>
          <p:spPr bwMode="auto">
            <a:xfrm>
              <a:off x="3541275" y="1805044"/>
              <a:ext cx="413185" cy="1906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600" b="1" kern="0">
                  <a:solidFill>
                    <a:srgbClr val="002060"/>
                  </a:solidFill>
                  <a:latin typeface="Arial" charset="0"/>
                </a:rPr>
                <a:t>S11</a:t>
              </a:r>
            </a:p>
          </p:txBody>
        </p:sp>
        <p:sp>
          <p:nvSpPr>
            <p:cNvPr id="69" name="AutoShape 82"/>
            <p:cNvSpPr>
              <a:spLocks noChangeArrowheads="1"/>
            </p:cNvSpPr>
            <p:nvPr/>
          </p:nvSpPr>
          <p:spPr bwMode="auto">
            <a:xfrm flipH="1">
              <a:off x="4329986" y="1543660"/>
              <a:ext cx="616748" cy="261384"/>
            </a:xfrm>
            <a:prstGeom prst="roundRect">
              <a:avLst>
                <a:gd name="adj" fmla="val 16667"/>
              </a:avLst>
            </a:prstGeom>
            <a:solidFill>
              <a:srgbClr val="1F497D">
                <a:lumMod val="20000"/>
                <a:lumOff val="80000"/>
              </a:srgbClr>
            </a:solidFill>
            <a:ln w="19050" algn="ctr">
              <a:solidFill>
                <a:srgbClr val="4F81BD">
                  <a:lumMod val="50000"/>
                </a:srgbClr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HLR/HSS</a:t>
              </a:r>
            </a:p>
          </p:txBody>
        </p:sp>
        <p:cxnSp>
          <p:nvCxnSpPr>
            <p:cNvPr id="70" name="Straight Connector 69"/>
            <p:cNvCxnSpPr>
              <a:stCxn id="108" idx="3"/>
              <a:endCxn id="69" idx="1"/>
            </p:cNvCxnSpPr>
            <p:nvPr/>
          </p:nvCxnSpPr>
          <p:spPr>
            <a:xfrm flipH="1" flipV="1">
              <a:off x="4946734" y="1674352"/>
              <a:ext cx="926940" cy="158775"/>
            </a:xfrm>
            <a:prstGeom prst="line">
              <a:avLst/>
            </a:prstGeom>
            <a:noFill/>
            <a:ln w="9525" cap="flat" cmpd="sng" algn="ctr">
              <a:solidFill>
                <a:srgbClr val="996633"/>
              </a:solidFill>
              <a:prstDash val="solid"/>
            </a:ln>
            <a:effectLst/>
          </p:spPr>
        </p:cxnSp>
        <p:cxnSp>
          <p:nvCxnSpPr>
            <p:cNvPr id="71" name="Straight Connector 70"/>
            <p:cNvCxnSpPr>
              <a:stCxn id="69" idx="3"/>
              <a:endCxn id="64" idx="1"/>
            </p:cNvCxnSpPr>
            <p:nvPr/>
          </p:nvCxnSpPr>
          <p:spPr>
            <a:xfrm flipH="1">
              <a:off x="3539966" y="1674352"/>
              <a:ext cx="790019" cy="0"/>
            </a:xfrm>
            <a:prstGeom prst="line">
              <a:avLst/>
            </a:prstGeom>
            <a:noFill/>
            <a:ln w="9525" cap="flat" cmpd="sng" algn="ctr">
              <a:solidFill>
                <a:srgbClr val="996633"/>
              </a:solidFill>
              <a:prstDash val="solid"/>
            </a:ln>
            <a:effectLst/>
          </p:spPr>
        </p:cxnSp>
        <p:sp>
          <p:nvSpPr>
            <p:cNvPr id="72" name="Text Box 111"/>
            <p:cNvSpPr txBox="1">
              <a:spLocks noChangeArrowheads="1"/>
            </p:cNvSpPr>
            <p:nvPr/>
          </p:nvSpPr>
          <p:spPr bwMode="auto">
            <a:xfrm>
              <a:off x="5304978" y="1528242"/>
              <a:ext cx="413185" cy="1906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600" b="1" kern="0" dirty="0" err="1">
                  <a:solidFill>
                    <a:srgbClr val="002060"/>
                  </a:solidFill>
                  <a:latin typeface="Arial" charset="0"/>
                </a:rPr>
                <a:t>SWx</a:t>
              </a:r>
              <a:endParaRPr lang="en-US" sz="600" b="1" kern="0" dirty="0">
                <a:solidFill>
                  <a:srgbClr val="002060"/>
                </a:solidFill>
                <a:latin typeface="Arial" charset="0"/>
              </a:endParaRPr>
            </a:p>
          </p:txBody>
        </p:sp>
        <p:sp>
          <p:nvSpPr>
            <p:cNvPr id="73" name="Text Box 111"/>
            <p:cNvSpPr txBox="1">
              <a:spLocks noChangeArrowheads="1"/>
            </p:cNvSpPr>
            <p:nvPr/>
          </p:nvSpPr>
          <p:spPr bwMode="auto">
            <a:xfrm>
              <a:off x="3712567" y="1467964"/>
              <a:ext cx="413185" cy="1906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600" b="1" kern="0" dirty="0">
                  <a:solidFill>
                    <a:srgbClr val="002060"/>
                  </a:solidFill>
                  <a:latin typeface="Arial" charset="0"/>
                </a:rPr>
                <a:t>S6a</a:t>
              </a:r>
            </a:p>
          </p:txBody>
        </p:sp>
        <p:sp>
          <p:nvSpPr>
            <p:cNvPr id="74" name="Text Box 108"/>
            <p:cNvSpPr txBox="1">
              <a:spLocks noChangeArrowheads="1"/>
            </p:cNvSpPr>
            <p:nvPr/>
          </p:nvSpPr>
          <p:spPr bwMode="auto">
            <a:xfrm>
              <a:off x="5098385" y="2598605"/>
              <a:ext cx="413185" cy="1906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600" b="1" kern="0" dirty="0" err="1">
                  <a:solidFill>
                    <a:srgbClr val="002060"/>
                  </a:solidFill>
                  <a:latin typeface="Arial" charset="0"/>
                </a:rPr>
                <a:t>Gy</a:t>
              </a:r>
              <a:endParaRPr lang="en-US" sz="600" b="1" kern="0" dirty="0">
                <a:solidFill>
                  <a:srgbClr val="002060"/>
                </a:solidFill>
                <a:latin typeface="Arial" charset="0"/>
              </a:endParaRPr>
            </a:p>
          </p:txBody>
        </p:sp>
        <p:sp>
          <p:nvSpPr>
            <p:cNvPr id="75" name="Text Box 108"/>
            <p:cNvSpPr txBox="1">
              <a:spLocks noChangeArrowheads="1"/>
            </p:cNvSpPr>
            <p:nvPr/>
          </p:nvSpPr>
          <p:spPr bwMode="auto">
            <a:xfrm>
              <a:off x="5859014" y="2531100"/>
              <a:ext cx="413185" cy="1906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600" b="1" kern="0" dirty="0" err="1">
                  <a:solidFill>
                    <a:srgbClr val="002060"/>
                  </a:solidFill>
                  <a:latin typeface="Arial" charset="0"/>
                </a:rPr>
                <a:t>Gz</a:t>
              </a:r>
              <a:endParaRPr lang="en-US" sz="800" b="1" kern="0" dirty="0">
                <a:solidFill>
                  <a:srgbClr val="002060"/>
                </a:solidFill>
                <a:latin typeface="Arial" charset="0"/>
              </a:endParaRPr>
            </a:p>
          </p:txBody>
        </p:sp>
        <p:sp>
          <p:nvSpPr>
            <p:cNvPr id="76" name="AutoShape 87"/>
            <p:cNvSpPr>
              <a:spLocks noChangeArrowheads="1"/>
            </p:cNvSpPr>
            <p:nvPr/>
          </p:nvSpPr>
          <p:spPr bwMode="auto">
            <a:xfrm flipH="1">
              <a:off x="3279936" y="3493680"/>
              <a:ext cx="520062" cy="239782"/>
            </a:xfrm>
            <a:prstGeom prst="roundRect">
              <a:avLst>
                <a:gd name="adj" fmla="val 16667"/>
              </a:avLst>
            </a:prstGeom>
            <a:solidFill>
              <a:srgbClr val="9BBB59">
                <a:lumMod val="40000"/>
                <a:lumOff val="60000"/>
              </a:srgbClr>
            </a:solidFill>
            <a:ln w="19050" algn="ctr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  <a:extLst/>
          </p:spPr>
          <p:txBody>
            <a:bodyPr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800" b="1" kern="0" dirty="0">
                  <a:solidFill>
                    <a:srgbClr val="9BBB59">
                      <a:lumMod val="50000"/>
                    </a:srgbClr>
                  </a:solidFill>
                  <a:latin typeface="Arial Rounded MT Bold" panose="020F0704030504030204" pitchFamily="34" charset="0"/>
                </a:rPr>
                <a:t>BPCF</a:t>
              </a:r>
            </a:p>
          </p:txBody>
        </p:sp>
        <p:cxnSp>
          <p:nvCxnSpPr>
            <p:cNvPr id="77" name="AutoShape 73"/>
            <p:cNvCxnSpPr>
              <a:cxnSpLocks noChangeShapeType="1"/>
              <a:stCxn id="76" idx="0"/>
              <a:endCxn id="92" idx="3"/>
            </p:cNvCxnSpPr>
            <p:nvPr/>
          </p:nvCxnSpPr>
          <p:spPr bwMode="auto">
            <a:xfrm flipV="1">
              <a:off x="3539967" y="2940794"/>
              <a:ext cx="953316" cy="552886"/>
            </a:xfrm>
            <a:prstGeom prst="straightConnector1">
              <a:avLst/>
            </a:prstGeom>
            <a:noFill/>
            <a:ln w="19050">
              <a:solidFill>
                <a:srgbClr val="76161B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8" name="Text Box 108"/>
            <p:cNvSpPr txBox="1">
              <a:spLocks noChangeArrowheads="1"/>
            </p:cNvSpPr>
            <p:nvPr/>
          </p:nvSpPr>
          <p:spPr bwMode="auto">
            <a:xfrm>
              <a:off x="3882283" y="2960006"/>
              <a:ext cx="413185" cy="1906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>
                <a:spcBef>
                  <a:spcPct val="50000"/>
                </a:spcBef>
                <a:defRPr kumimoji="0" sz="800" b="1">
                  <a:solidFill>
                    <a:srgbClr val="002060"/>
                  </a:solidFill>
                  <a:latin typeface="Arial" charset="0"/>
                </a:defRPr>
              </a:lvl1pPr>
              <a:lvl2pPr marL="742950" indent="-285750">
                <a:defRPr>
                  <a:latin typeface="Calibri" pitchFamily="34" charset="0"/>
                </a:defRPr>
              </a:lvl2pPr>
              <a:lvl3pPr marL="1143000" indent="-228600">
                <a:defRPr>
                  <a:latin typeface="Calibri" pitchFamily="34" charset="0"/>
                </a:defRPr>
              </a:lvl3pPr>
              <a:lvl4pPr marL="1600200" indent="-228600">
                <a:defRPr>
                  <a:latin typeface="Calibri" pitchFamily="34" charset="0"/>
                </a:defRPr>
              </a:lvl4pPr>
              <a:lvl5pPr marL="2057400" indent="-228600">
                <a:defRPr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9pPr>
            </a:lstStyle>
            <a:p>
              <a:pPr>
                <a:defRPr/>
              </a:pPr>
              <a:r>
                <a:rPr lang="en-US" sz="600" kern="0" dirty="0">
                  <a:solidFill>
                    <a:srgbClr val="76161B">
                      <a:lumMod val="60000"/>
                      <a:lumOff val="40000"/>
                    </a:srgbClr>
                  </a:solidFill>
                </a:rPr>
                <a:t>S9a</a:t>
              </a:r>
            </a:p>
          </p:txBody>
        </p:sp>
        <p:cxnSp>
          <p:nvCxnSpPr>
            <p:cNvPr id="79" name="Straight Connector 78"/>
            <p:cNvCxnSpPr>
              <a:stCxn id="76" idx="1"/>
            </p:cNvCxnSpPr>
            <p:nvPr/>
          </p:nvCxnSpPr>
          <p:spPr bwMode="auto">
            <a:xfrm>
              <a:off x="3799998" y="3613571"/>
              <a:ext cx="652046" cy="246140"/>
            </a:xfrm>
            <a:prstGeom prst="line">
              <a:avLst/>
            </a:prstGeom>
            <a:noFill/>
            <a:ln w="9525">
              <a:solidFill>
                <a:srgbClr val="9966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0" name="Text Box 118"/>
            <p:cNvSpPr txBox="1">
              <a:spLocks noChangeArrowheads="1"/>
            </p:cNvSpPr>
            <p:nvPr/>
          </p:nvSpPr>
          <p:spPr bwMode="auto">
            <a:xfrm>
              <a:off x="4079780" y="3583457"/>
              <a:ext cx="283535" cy="1906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600" b="1" kern="0" dirty="0">
                  <a:solidFill>
                    <a:srgbClr val="9BBB59">
                      <a:lumMod val="50000"/>
                    </a:srgbClr>
                  </a:solidFill>
                  <a:latin typeface="Arial" charset="0"/>
                </a:rPr>
                <a:t>R</a:t>
              </a:r>
            </a:p>
          </p:txBody>
        </p:sp>
        <p:sp>
          <p:nvSpPr>
            <p:cNvPr id="81" name="AutoShape 86"/>
            <p:cNvSpPr>
              <a:spLocks noChangeArrowheads="1"/>
            </p:cNvSpPr>
            <p:nvPr/>
          </p:nvSpPr>
          <p:spPr bwMode="auto">
            <a:xfrm flipH="1">
              <a:off x="4452044" y="3780864"/>
              <a:ext cx="507827" cy="487665"/>
            </a:xfrm>
            <a:prstGeom prst="roundRect">
              <a:avLst>
                <a:gd name="adj" fmla="val 16667"/>
              </a:avLst>
            </a:prstGeom>
            <a:solidFill>
              <a:srgbClr val="9BBB59">
                <a:lumMod val="40000"/>
                <a:lumOff val="60000"/>
              </a:srgbClr>
            </a:solidFill>
            <a:ln w="19050" algn="ctr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 dirty="0">
                  <a:solidFill>
                    <a:srgbClr val="9BBB59">
                      <a:lumMod val="50000"/>
                    </a:srgbClr>
                  </a:solidFill>
                  <a:latin typeface="Arial Rounded MT Bold" panose="020F0704030504030204" pitchFamily="34" charset="0"/>
                </a:rPr>
                <a:t>MS-BNG</a:t>
              </a:r>
            </a:p>
          </p:txBody>
        </p:sp>
        <p:sp>
          <p:nvSpPr>
            <p:cNvPr id="82" name="AutoShape 83"/>
            <p:cNvSpPr>
              <a:spLocks noChangeArrowheads="1"/>
            </p:cNvSpPr>
            <p:nvPr/>
          </p:nvSpPr>
          <p:spPr bwMode="auto">
            <a:xfrm flipH="1">
              <a:off x="4405962" y="2052762"/>
              <a:ext cx="616749" cy="317549"/>
            </a:xfrm>
            <a:prstGeom prst="roundRect">
              <a:avLst>
                <a:gd name="adj" fmla="val 16667"/>
              </a:avLst>
            </a:prstGeom>
            <a:solidFill>
              <a:srgbClr val="1F497D">
                <a:lumMod val="20000"/>
                <a:lumOff val="80000"/>
              </a:srgbClr>
            </a:solidFill>
            <a:ln w="19050" algn="ctr">
              <a:solidFill>
                <a:srgbClr val="4F81BD">
                  <a:lumMod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P-GW</a:t>
              </a:r>
            </a:p>
          </p:txBody>
        </p:sp>
        <p:sp>
          <p:nvSpPr>
            <p:cNvPr id="83" name="Line 107"/>
            <p:cNvSpPr>
              <a:spLocks noChangeShapeType="1"/>
            </p:cNvSpPr>
            <p:nvPr/>
          </p:nvSpPr>
          <p:spPr bwMode="auto">
            <a:xfrm>
              <a:off x="4211960" y="3073014"/>
              <a:ext cx="79207" cy="0"/>
            </a:xfrm>
            <a:prstGeom prst="line">
              <a:avLst/>
            </a:prstGeom>
            <a:noFill/>
            <a:ln w="19050">
              <a:solidFill>
                <a:srgbClr val="76161B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4" name="Line 107"/>
            <p:cNvSpPr>
              <a:spLocks noChangeShapeType="1"/>
            </p:cNvSpPr>
            <p:nvPr/>
          </p:nvSpPr>
          <p:spPr bwMode="auto">
            <a:xfrm>
              <a:off x="4682124" y="3185328"/>
              <a:ext cx="79207" cy="0"/>
            </a:xfrm>
            <a:prstGeom prst="line">
              <a:avLst/>
            </a:prstGeom>
            <a:noFill/>
            <a:ln w="19050">
              <a:solidFill>
                <a:sysClr val="window" lastClr="FFFFFF">
                  <a:lumMod val="85000"/>
                </a:sys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5" name="Line 107"/>
            <p:cNvSpPr>
              <a:spLocks noChangeShapeType="1"/>
            </p:cNvSpPr>
            <p:nvPr/>
          </p:nvSpPr>
          <p:spPr bwMode="auto">
            <a:xfrm>
              <a:off x="4675534" y="2715766"/>
              <a:ext cx="79207" cy="0"/>
            </a:xfrm>
            <a:prstGeom prst="line">
              <a:avLst/>
            </a:prstGeom>
            <a:noFill/>
            <a:ln w="19050">
              <a:solidFill>
                <a:srgbClr val="1F49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6" name="Line 107"/>
            <p:cNvSpPr>
              <a:spLocks noChangeShapeType="1"/>
            </p:cNvSpPr>
            <p:nvPr/>
          </p:nvSpPr>
          <p:spPr bwMode="auto">
            <a:xfrm>
              <a:off x="3505681" y="1944476"/>
              <a:ext cx="79207" cy="0"/>
            </a:xfrm>
            <a:prstGeom prst="line">
              <a:avLst/>
            </a:prstGeom>
            <a:noFill/>
            <a:ln w="19050">
              <a:solidFill>
                <a:srgbClr val="1F49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7" name="Line 107"/>
            <p:cNvSpPr>
              <a:spLocks noChangeShapeType="1"/>
            </p:cNvSpPr>
            <p:nvPr/>
          </p:nvSpPr>
          <p:spPr bwMode="auto">
            <a:xfrm>
              <a:off x="2889673" y="1930335"/>
              <a:ext cx="79207" cy="0"/>
            </a:xfrm>
            <a:prstGeom prst="line">
              <a:avLst/>
            </a:prstGeom>
            <a:noFill/>
            <a:ln w="19050">
              <a:solidFill>
                <a:srgbClr val="1F49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8" name="Line 107"/>
            <p:cNvSpPr>
              <a:spLocks noChangeShapeType="1"/>
            </p:cNvSpPr>
            <p:nvPr/>
          </p:nvSpPr>
          <p:spPr bwMode="auto">
            <a:xfrm flipV="1">
              <a:off x="3881165" y="1627414"/>
              <a:ext cx="0" cy="79630"/>
            </a:xfrm>
            <a:prstGeom prst="line">
              <a:avLst/>
            </a:prstGeom>
            <a:noFill/>
            <a:ln w="19050">
              <a:solidFill>
                <a:srgbClr val="1F49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9" name="Line 107"/>
            <p:cNvSpPr>
              <a:spLocks noChangeShapeType="1"/>
            </p:cNvSpPr>
            <p:nvPr/>
          </p:nvSpPr>
          <p:spPr bwMode="auto">
            <a:xfrm flipV="1">
              <a:off x="5442066" y="1724332"/>
              <a:ext cx="0" cy="79630"/>
            </a:xfrm>
            <a:prstGeom prst="line">
              <a:avLst/>
            </a:prstGeom>
            <a:noFill/>
            <a:ln w="19050">
              <a:solidFill>
                <a:srgbClr val="1F49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0" name="Line 107"/>
            <p:cNvSpPr>
              <a:spLocks noChangeShapeType="1"/>
            </p:cNvSpPr>
            <p:nvPr/>
          </p:nvSpPr>
          <p:spPr bwMode="auto">
            <a:xfrm>
              <a:off x="4100348" y="3744140"/>
              <a:ext cx="79207" cy="0"/>
            </a:xfrm>
            <a:prstGeom prst="line">
              <a:avLst/>
            </a:prstGeom>
            <a:noFill/>
            <a:ln w="19050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1" name="Line 107"/>
            <p:cNvSpPr>
              <a:spLocks noChangeShapeType="1"/>
            </p:cNvSpPr>
            <p:nvPr/>
          </p:nvSpPr>
          <p:spPr bwMode="auto">
            <a:xfrm>
              <a:off x="5474919" y="3820003"/>
              <a:ext cx="79207" cy="0"/>
            </a:xfrm>
            <a:prstGeom prst="line">
              <a:avLst/>
            </a:prstGeom>
            <a:noFill/>
            <a:ln w="19050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2" name="AutoShape 84"/>
            <p:cNvSpPr>
              <a:spLocks noChangeArrowheads="1"/>
            </p:cNvSpPr>
            <p:nvPr/>
          </p:nvSpPr>
          <p:spPr bwMode="auto">
            <a:xfrm flipH="1">
              <a:off x="4493283" y="2805781"/>
              <a:ext cx="438757" cy="270025"/>
            </a:xfrm>
            <a:prstGeom prst="roundRect">
              <a:avLst>
                <a:gd name="adj" fmla="val 16667"/>
              </a:avLst>
            </a:prstGeom>
            <a:solidFill>
              <a:srgbClr val="1F497D">
                <a:lumMod val="20000"/>
                <a:lumOff val="80000"/>
              </a:srgbClr>
            </a:solidFill>
            <a:ln w="19050" algn="ctr">
              <a:solidFill>
                <a:srgbClr val="4F81BD">
                  <a:lumMod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PCRF</a:t>
              </a:r>
            </a:p>
          </p:txBody>
        </p:sp>
        <p:sp>
          <p:nvSpPr>
            <p:cNvPr id="93" name="Text Box 108"/>
            <p:cNvSpPr txBox="1">
              <a:spLocks noChangeArrowheads="1"/>
            </p:cNvSpPr>
            <p:nvPr/>
          </p:nvSpPr>
          <p:spPr bwMode="auto">
            <a:xfrm>
              <a:off x="3006951" y="2603350"/>
              <a:ext cx="804432" cy="4765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600" b="1" kern="0" dirty="0">
                  <a:solidFill>
                    <a:srgbClr val="002060"/>
                  </a:solidFill>
                  <a:latin typeface="Arial" charset="0"/>
                </a:rPr>
                <a:t>Control Plane Convergence and/or Interworking</a:t>
              </a:r>
            </a:p>
          </p:txBody>
        </p:sp>
        <p:sp>
          <p:nvSpPr>
            <p:cNvPr id="94" name="Text Box 100"/>
            <p:cNvSpPr txBox="1">
              <a:spLocks noChangeArrowheads="1"/>
            </p:cNvSpPr>
            <p:nvPr/>
          </p:nvSpPr>
          <p:spPr bwMode="auto">
            <a:xfrm>
              <a:off x="6468143" y="2874659"/>
              <a:ext cx="552129" cy="1906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600" b="1" kern="0" dirty="0" err="1">
                  <a:solidFill>
                    <a:srgbClr val="76161B">
                      <a:lumMod val="60000"/>
                      <a:lumOff val="40000"/>
                    </a:srgbClr>
                  </a:solidFill>
                  <a:latin typeface="Arial" charset="0"/>
                </a:rPr>
                <a:t>STa</a:t>
              </a:r>
              <a:r>
                <a:rPr lang="en-US" sz="600" b="1" kern="0" dirty="0">
                  <a:solidFill>
                    <a:srgbClr val="76161B">
                      <a:lumMod val="60000"/>
                      <a:lumOff val="40000"/>
                    </a:srgbClr>
                  </a:solidFill>
                  <a:latin typeface="Arial" charset="0"/>
                </a:rPr>
                <a:t>/ </a:t>
              </a:r>
              <a:r>
                <a:rPr lang="en-US" sz="600" b="1" kern="0" dirty="0" err="1">
                  <a:solidFill>
                    <a:srgbClr val="76161B">
                      <a:lumMod val="60000"/>
                      <a:lumOff val="40000"/>
                    </a:srgbClr>
                  </a:solidFill>
                  <a:latin typeface="Arial" charset="0"/>
                </a:rPr>
                <a:t>SWa</a:t>
              </a:r>
              <a:endParaRPr lang="en-US" sz="600" b="1" kern="0" dirty="0">
                <a:solidFill>
                  <a:srgbClr val="76161B">
                    <a:lumMod val="60000"/>
                    <a:lumOff val="40000"/>
                  </a:srgbClr>
                </a:solidFill>
                <a:latin typeface="Arial" charset="0"/>
              </a:endParaRPr>
            </a:p>
          </p:txBody>
        </p:sp>
        <p:sp>
          <p:nvSpPr>
            <p:cNvPr id="95" name="Text Box 108"/>
            <p:cNvSpPr txBox="1">
              <a:spLocks noChangeArrowheads="1"/>
            </p:cNvSpPr>
            <p:nvPr/>
          </p:nvSpPr>
          <p:spPr bwMode="auto">
            <a:xfrm>
              <a:off x="5123679" y="3067184"/>
              <a:ext cx="413185" cy="1906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>
                <a:spcBef>
                  <a:spcPct val="50000"/>
                </a:spcBef>
                <a:defRPr kumimoji="0" sz="800" b="1">
                  <a:solidFill>
                    <a:srgbClr val="002060"/>
                  </a:solidFill>
                  <a:latin typeface="Arial" charset="0"/>
                </a:defRPr>
              </a:lvl1pPr>
              <a:lvl2pPr marL="742950" indent="-285750">
                <a:defRPr>
                  <a:latin typeface="Calibri" pitchFamily="34" charset="0"/>
                </a:defRPr>
              </a:lvl2pPr>
              <a:lvl3pPr marL="1143000" indent="-228600">
                <a:defRPr>
                  <a:latin typeface="Calibri" pitchFamily="34" charset="0"/>
                </a:defRPr>
              </a:lvl3pPr>
              <a:lvl4pPr marL="1600200" indent="-228600">
                <a:defRPr>
                  <a:latin typeface="Calibri" pitchFamily="34" charset="0"/>
                </a:defRPr>
              </a:lvl4pPr>
              <a:lvl5pPr marL="2057400" indent="-228600">
                <a:defRPr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9pPr>
            </a:lstStyle>
            <a:p>
              <a:pPr>
                <a:defRPr/>
              </a:pPr>
              <a:r>
                <a:rPr lang="en-US" sz="600" kern="0" dirty="0" err="1">
                  <a:solidFill>
                    <a:prstClr val="white">
                      <a:lumMod val="85000"/>
                    </a:prstClr>
                  </a:solidFill>
                </a:rPr>
                <a:t>Gy</a:t>
              </a:r>
              <a:endParaRPr lang="en-US" sz="600" kern="0" dirty="0">
                <a:solidFill>
                  <a:prstClr val="white">
                    <a:lumMod val="85000"/>
                  </a:prstClr>
                </a:solidFill>
              </a:endParaRPr>
            </a:p>
          </p:txBody>
        </p:sp>
        <p:sp>
          <p:nvSpPr>
            <p:cNvPr id="96" name="Text Box 108"/>
            <p:cNvSpPr txBox="1">
              <a:spLocks noChangeArrowheads="1"/>
            </p:cNvSpPr>
            <p:nvPr/>
          </p:nvSpPr>
          <p:spPr bwMode="auto">
            <a:xfrm>
              <a:off x="5776860" y="3027193"/>
              <a:ext cx="413185" cy="1906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>
                <a:spcBef>
                  <a:spcPct val="50000"/>
                </a:spcBef>
                <a:defRPr kumimoji="0" sz="800" b="1">
                  <a:solidFill>
                    <a:srgbClr val="002060"/>
                  </a:solidFill>
                  <a:latin typeface="Arial" charset="0"/>
                </a:defRPr>
              </a:lvl1pPr>
              <a:lvl2pPr marL="742950" indent="-285750">
                <a:defRPr>
                  <a:latin typeface="Calibri" pitchFamily="34" charset="0"/>
                </a:defRPr>
              </a:lvl2pPr>
              <a:lvl3pPr marL="1143000" indent="-228600">
                <a:defRPr>
                  <a:latin typeface="Calibri" pitchFamily="34" charset="0"/>
                </a:defRPr>
              </a:lvl3pPr>
              <a:lvl4pPr marL="1600200" indent="-228600">
                <a:defRPr>
                  <a:latin typeface="Calibri" pitchFamily="34" charset="0"/>
                </a:defRPr>
              </a:lvl4pPr>
              <a:lvl5pPr marL="2057400" indent="-228600">
                <a:defRPr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9pPr>
            </a:lstStyle>
            <a:p>
              <a:pPr>
                <a:defRPr/>
              </a:pPr>
              <a:r>
                <a:rPr lang="en-US" sz="600" kern="0" dirty="0" err="1">
                  <a:solidFill>
                    <a:prstClr val="white">
                      <a:lumMod val="85000"/>
                    </a:prstClr>
                  </a:solidFill>
                </a:rPr>
                <a:t>Gz</a:t>
              </a:r>
              <a:endParaRPr lang="en-US" sz="600" kern="0" dirty="0">
                <a:solidFill>
                  <a:prstClr val="white">
                    <a:lumMod val="85000"/>
                  </a:prstClr>
                </a:solidFill>
              </a:endParaRPr>
            </a:p>
          </p:txBody>
        </p:sp>
        <p:sp>
          <p:nvSpPr>
            <p:cNvPr id="97" name="Text Box 108"/>
            <p:cNvSpPr txBox="1">
              <a:spLocks noChangeArrowheads="1"/>
            </p:cNvSpPr>
            <p:nvPr/>
          </p:nvSpPr>
          <p:spPr bwMode="auto">
            <a:xfrm>
              <a:off x="5444035" y="3097832"/>
              <a:ext cx="413185" cy="1906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>
                <a:spcBef>
                  <a:spcPct val="50000"/>
                </a:spcBef>
                <a:defRPr kumimoji="0" sz="800" b="1">
                  <a:solidFill>
                    <a:srgbClr val="002060"/>
                  </a:solidFill>
                  <a:latin typeface="Arial" charset="0"/>
                </a:defRPr>
              </a:lvl1pPr>
              <a:lvl2pPr marL="742950" indent="-285750">
                <a:defRPr>
                  <a:latin typeface="Calibri" pitchFamily="34" charset="0"/>
                </a:defRPr>
              </a:lvl2pPr>
              <a:lvl3pPr marL="1143000" indent="-228600">
                <a:defRPr>
                  <a:latin typeface="Calibri" pitchFamily="34" charset="0"/>
                </a:defRPr>
              </a:lvl3pPr>
              <a:lvl4pPr marL="1600200" indent="-228600">
                <a:defRPr>
                  <a:latin typeface="Calibri" pitchFamily="34" charset="0"/>
                </a:defRPr>
              </a:lvl4pPr>
              <a:lvl5pPr marL="2057400" indent="-228600">
                <a:defRPr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9pPr>
            </a:lstStyle>
            <a:p>
              <a:pPr>
                <a:defRPr/>
              </a:pPr>
              <a:r>
                <a:rPr lang="en-US" sz="600" kern="0" dirty="0" err="1">
                  <a:solidFill>
                    <a:prstClr val="white">
                      <a:lumMod val="85000"/>
                    </a:prstClr>
                  </a:solidFill>
                </a:rPr>
                <a:t>Gya</a:t>
              </a:r>
              <a:endParaRPr lang="en-US" sz="600" kern="0" dirty="0">
                <a:solidFill>
                  <a:prstClr val="white">
                    <a:lumMod val="85000"/>
                  </a:prstClr>
                </a:solidFill>
              </a:endParaRPr>
            </a:p>
          </p:txBody>
        </p:sp>
        <p:sp>
          <p:nvSpPr>
            <p:cNvPr id="98" name="Text Box 108"/>
            <p:cNvSpPr txBox="1">
              <a:spLocks noChangeArrowheads="1"/>
            </p:cNvSpPr>
            <p:nvPr/>
          </p:nvSpPr>
          <p:spPr bwMode="auto">
            <a:xfrm>
              <a:off x="6167411" y="3092995"/>
              <a:ext cx="413185" cy="1906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>
                <a:spcBef>
                  <a:spcPct val="50000"/>
                </a:spcBef>
                <a:defRPr kumimoji="0" sz="800" b="1">
                  <a:solidFill>
                    <a:srgbClr val="002060"/>
                  </a:solidFill>
                  <a:latin typeface="Arial" charset="0"/>
                </a:defRPr>
              </a:lvl1pPr>
              <a:lvl2pPr marL="742950" indent="-285750">
                <a:defRPr>
                  <a:latin typeface="Calibri" pitchFamily="34" charset="0"/>
                </a:defRPr>
              </a:lvl2pPr>
              <a:lvl3pPr marL="1143000" indent="-228600">
                <a:defRPr>
                  <a:latin typeface="Calibri" pitchFamily="34" charset="0"/>
                </a:defRPr>
              </a:lvl3pPr>
              <a:lvl4pPr marL="1600200" indent="-228600">
                <a:defRPr>
                  <a:latin typeface="Calibri" pitchFamily="34" charset="0"/>
                </a:defRPr>
              </a:lvl4pPr>
              <a:lvl5pPr marL="2057400" indent="-228600">
                <a:defRPr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9pPr>
            </a:lstStyle>
            <a:p>
              <a:pPr>
                <a:defRPr/>
              </a:pPr>
              <a:r>
                <a:rPr lang="en-US" sz="600" kern="0" dirty="0" err="1">
                  <a:solidFill>
                    <a:prstClr val="white">
                      <a:lumMod val="85000"/>
                    </a:prstClr>
                  </a:solidFill>
                </a:rPr>
                <a:t>Gza</a:t>
              </a:r>
              <a:endParaRPr lang="en-US" sz="600" kern="0" dirty="0">
                <a:solidFill>
                  <a:prstClr val="white">
                    <a:lumMod val="85000"/>
                  </a:prstClr>
                </a:solidFill>
              </a:endParaRPr>
            </a:p>
          </p:txBody>
        </p:sp>
        <p:sp>
          <p:nvSpPr>
            <p:cNvPr id="99" name="Line 107"/>
            <p:cNvSpPr>
              <a:spLocks noChangeShapeType="1"/>
            </p:cNvSpPr>
            <p:nvPr/>
          </p:nvSpPr>
          <p:spPr bwMode="auto">
            <a:xfrm>
              <a:off x="5387060" y="3162739"/>
              <a:ext cx="79207" cy="0"/>
            </a:xfrm>
            <a:prstGeom prst="line">
              <a:avLst/>
            </a:prstGeom>
            <a:noFill/>
            <a:ln w="19050">
              <a:solidFill>
                <a:sysClr val="window" lastClr="FFFFFF">
                  <a:lumMod val="85000"/>
                </a:sys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0" name="Line 107"/>
            <p:cNvSpPr>
              <a:spLocks noChangeShapeType="1"/>
            </p:cNvSpPr>
            <p:nvPr/>
          </p:nvSpPr>
          <p:spPr bwMode="auto">
            <a:xfrm>
              <a:off x="6151966" y="3202988"/>
              <a:ext cx="79207" cy="0"/>
            </a:xfrm>
            <a:prstGeom prst="line">
              <a:avLst/>
            </a:prstGeom>
            <a:noFill/>
            <a:ln w="19050">
              <a:solidFill>
                <a:sysClr val="window" lastClr="FFFFFF">
                  <a:lumMod val="85000"/>
                </a:sys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1" name="Line 107"/>
            <p:cNvSpPr>
              <a:spLocks noChangeShapeType="1"/>
            </p:cNvSpPr>
            <p:nvPr/>
          </p:nvSpPr>
          <p:spPr bwMode="auto">
            <a:xfrm>
              <a:off x="5623735" y="3136043"/>
              <a:ext cx="79207" cy="0"/>
            </a:xfrm>
            <a:prstGeom prst="line">
              <a:avLst/>
            </a:prstGeom>
            <a:noFill/>
            <a:ln w="19050">
              <a:solidFill>
                <a:sysClr val="window" lastClr="FFFFFF">
                  <a:lumMod val="85000"/>
                </a:sys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2" name="Line 107"/>
            <p:cNvSpPr>
              <a:spLocks noChangeShapeType="1"/>
            </p:cNvSpPr>
            <p:nvPr/>
          </p:nvSpPr>
          <p:spPr bwMode="auto">
            <a:xfrm>
              <a:off x="6018276" y="3144566"/>
              <a:ext cx="79207" cy="0"/>
            </a:xfrm>
            <a:prstGeom prst="line">
              <a:avLst/>
            </a:prstGeom>
            <a:noFill/>
            <a:ln w="19050">
              <a:solidFill>
                <a:sysClr val="window" lastClr="FFFFFF">
                  <a:lumMod val="85000"/>
                </a:sys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3" name="Line 107"/>
            <p:cNvSpPr>
              <a:spLocks noChangeShapeType="1"/>
            </p:cNvSpPr>
            <p:nvPr/>
          </p:nvSpPr>
          <p:spPr bwMode="auto">
            <a:xfrm>
              <a:off x="6432472" y="2973845"/>
              <a:ext cx="79207" cy="0"/>
            </a:xfrm>
            <a:prstGeom prst="line">
              <a:avLst/>
            </a:prstGeom>
            <a:noFill/>
            <a:ln w="19050">
              <a:solidFill>
                <a:srgbClr val="76161B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4" name="Line 107"/>
            <p:cNvSpPr>
              <a:spLocks noChangeShapeType="1"/>
            </p:cNvSpPr>
            <p:nvPr/>
          </p:nvSpPr>
          <p:spPr bwMode="auto">
            <a:xfrm>
              <a:off x="5805107" y="2657852"/>
              <a:ext cx="79207" cy="0"/>
            </a:xfrm>
            <a:prstGeom prst="line">
              <a:avLst/>
            </a:prstGeom>
            <a:noFill/>
            <a:ln w="19050">
              <a:solidFill>
                <a:srgbClr val="1F49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5" name="Line 107"/>
            <p:cNvSpPr>
              <a:spLocks noChangeShapeType="1"/>
            </p:cNvSpPr>
            <p:nvPr/>
          </p:nvSpPr>
          <p:spPr bwMode="auto">
            <a:xfrm>
              <a:off x="5330997" y="2707764"/>
              <a:ext cx="79207" cy="0"/>
            </a:xfrm>
            <a:prstGeom prst="line">
              <a:avLst/>
            </a:prstGeom>
            <a:noFill/>
            <a:ln w="19050">
              <a:solidFill>
                <a:srgbClr val="1F49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6" name="AutoShape 83"/>
            <p:cNvSpPr>
              <a:spLocks noChangeArrowheads="1"/>
            </p:cNvSpPr>
            <p:nvPr/>
          </p:nvSpPr>
          <p:spPr bwMode="auto">
            <a:xfrm flipH="1">
              <a:off x="5314578" y="2805781"/>
              <a:ext cx="409550" cy="264625"/>
            </a:xfrm>
            <a:prstGeom prst="roundRect">
              <a:avLst>
                <a:gd name="adj" fmla="val 16667"/>
              </a:avLst>
            </a:prstGeom>
            <a:solidFill>
              <a:srgbClr val="1F497D">
                <a:lumMod val="20000"/>
                <a:lumOff val="80000"/>
              </a:srgbClr>
            </a:solidFill>
            <a:ln w="19050" algn="ctr">
              <a:solidFill>
                <a:srgbClr val="4F81BD">
                  <a:lumMod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OCS</a:t>
              </a:r>
            </a:p>
          </p:txBody>
        </p:sp>
        <p:sp>
          <p:nvSpPr>
            <p:cNvPr id="107" name="AutoShape 83"/>
            <p:cNvSpPr>
              <a:spLocks noChangeArrowheads="1"/>
            </p:cNvSpPr>
            <p:nvPr/>
          </p:nvSpPr>
          <p:spPr bwMode="auto">
            <a:xfrm flipH="1">
              <a:off x="5936945" y="2808389"/>
              <a:ext cx="410762" cy="264625"/>
            </a:xfrm>
            <a:prstGeom prst="roundRect">
              <a:avLst>
                <a:gd name="adj" fmla="val 16667"/>
              </a:avLst>
            </a:prstGeom>
            <a:solidFill>
              <a:srgbClr val="1F497D">
                <a:lumMod val="20000"/>
                <a:lumOff val="80000"/>
              </a:srgbClr>
            </a:solidFill>
            <a:ln w="19050" algn="ctr">
              <a:solidFill>
                <a:srgbClr val="4F81BD">
                  <a:lumMod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OFCS</a:t>
              </a:r>
            </a:p>
          </p:txBody>
        </p:sp>
        <p:sp>
          <p:nvSpPr>
            <p:cNvPr id="108" name="AutoShape 62"/>
            <p:cNvSpPr>
              <a:spLocks noChangeArrowheads="1"/>
            </p:cNvSpPr>
            <p:nvPr/>
          </p:nvSpPr>
          <p:spPr bwMode="auto">
            <a:xfrm flipH="1">
              <a:off x="5873674" y="1674352"/>
              <a:ext cx="679756" cy="317549"/>
            </a:xfrm>
            <a:prstGeom prst="roundRect">
              <a:avLst>
                <a:gd name="adj" fmla="val 16667"/>
              </a:avLst>
            </a:prstGeom>
            <a:solidFill>
              <a:srgbClr val="1F497D">
                <a:lumMod val="20000"/>
                <a:lumOff val="80000"/>
              </a:srgbClr>
            </a:solidFill>
            <a:ln w="19050" algn="ctr">
              <a:solidFill>
                <a:srgbClr val="4F81BD">
                  <a:lumMod val="50000"/>
                </a:srgb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3GPP</a:t>
              </a:r>
              <a:r>
                <a:rPr lang="en-US" sz="800" b="1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 </a:t>
              </a:r>
              <a:r>
                <a:rPr lang="en-US" sz="900" b="1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AAA</a:t>
              </a:r>
              <a:endParaRPr lang="en-US" sz="800" b="1" kern="0" dirty="0">
                <a:solidFill>
                  <a:srgbClr val="1F497D"/>
                </a:solidFill>
                <a:latin typeface="Arial Rounded MT Bold" panose="020F0704030504030204" pitchFamily="34" charset="0"/>
              </a:endParaRPr>
            </a:p>
          </p:txBody>
        </p:sp>
        <p:sp>
          <p:nvSpPr>
            <p:cNvPr id="109" name="AutoShape 31"/>
            <p:cNvSpPr>
              <a:spLocks noChangeArrowheads="1"/>
            </p:cNvSpPr>
            <p:nvPr/>
          </p:nvSpPr>
          <p:spPr bwMode="auto">
            <a:xfrm flipH="1">
              <a:off x="7109594" y="2828979"/>
              <a:ext cx="723376" cy="581094"/>
            </a:xfrm>
            <a:prstGeom prst="roundRect">
              <a:avLst>
                <a:gd name="adj" fmla="val 16667"/>
              </a:avLst>
            </a:prstGeom>
            <a:solidFill>
              <a:sysClr val="window" lastClr="FFFFFF"/>
            </a:solidFill>
            <a:ln w="22225" algn="ctr">
              <a:solidFill>
                <a:srgbClr val="1F497D">
                  <a:lumMod val="50000"/>
                  <a:lumOff val="5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800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Services</a:t>
              </a:r>
            </a:p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800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e.g. </a:t>
              </a:r>
            </a:p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800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IMS, Internet,</a:t>
              </a:r>
            </a:p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800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Cloud, PDN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267328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Backup: Convergence in the Control Plane (2/2)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11150" y="1219201"/>
            <a:ext cx="517525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endParaRPr lang="en-US" b="1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endParaRPr lang="en-US" b="1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Convergent Policy &amp; Charging Control</a:t>
            </a:r>
          </a:p>
          <a:p>
            <a:endParaRPr lang="es-ES_tradnl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3GPP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Gx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 reference point extended to support both mobile and fixed packet gateways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BNG instantiates the Policy and Charging Enforcement Function (3GPP PCEF)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Diameter and AAA based charging control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Same subscriber information models for both domains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Seamless implementation of mobile use cases on fixed domain (e.g. Wi-Fi)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2B62"/>
              </a:solidFill>
              <a:ea typeface="Verdana"/>
              <a:cs typeface="Arial" panose="020B0604020202020204" pitchFamily="34" charset="0"/>
            </a:endParaRPr>
          </a:p>
          <a:p>
            <a:endParaRPr lang="en-US" sz="1600" dirty="0">
              <a:solidFill>
                <a:srgbClr val="002B62"/>
              </a:solidFill>
              <a:ea typeface="Verdana"/>
              <a:cs typeface="Arial" panose="020B0604020202020204" pitchFamily="34" charset="0"/>
            </a:endParaRPr>
          </a:p>
        </p:txBody>
      </p:sp>
      <p:cxnSp>
        <p:nvCxnSpPr>
          <p:cNvPr id="116" name="AutoShape 97"/>
          <p:cNvCxnSpPr>
            <a:cxnSpLocks noChangeShapeType="1"/>
          </p:cNvCxnSpPr>
          <p:nvPr/>
        </p:nvCxnSpPr>
        <p:spPr bwMode="auto">
          <a:xfrm flipH="1">
            <a:off x="10077372" y="1694168"/>
            <a:ext cx="205987" cy="1080"/>
          </a:xfrm>
          <a:prstGeom prst="straightConnector1">
            <a:avLst/>
          </a:prstGeom>
          <a:noFill/>
          <a:ln w="38100">
            <a:solidFill>
              <a:srgbClr val="7030A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7" name="Text Box 111"/>
          <p:cNvSpPr txBox="1">
            <a:spLocks noChangeArrowheads="1"/>
          </p:cNvSpPr>
          <p:nvPr/>
        </p:nvSpPr>
        <p:spPr bwMode="auto">
          <a:xfrm>
            <a:off x="10254816" y="1600200"/>
            <a:ext cx="41318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800" b="1" dirty="0">
                <a:solidFill>
                  <a:srgbClr val="7030A0"/>
                </a:solidFill>
                <a:latin typeface="Arial" charset="0"/>
              </a:rPr>
              <a:t>Data</a:t>
            </a:r>
          </a:p>
        </p:txBody>
      </p:sp>
      <p:cxnSp>
        <p:nvCxnSpPr>
          <p:cNvPr id="118" name="AutoShape 97"/>
          <p:cNvCxnSpPr>
            <a:cxnSpLocks noChangeShapeType="1"/>
          </p:cNvCxnSpPr>
          <p:nvPr/>
        </p:nvCxnSpPr>
        <p:spPr bwMode="auto">
          <a:xfrm flipH="1">
            <a:off x="10074617" y="1863993"/>
            <a:ext cx="205987" cy="1080"/>
          </a:xfrm>
          <a:prstGeom prst="straightConnector1">
            <a:avLst/>
          </a:prstGeom>
          <a:noFill/>
          <a:ln w="38100">
            <a:solidFill>
              <a:srgbClr val="9966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9" name="Text Box 111"/>
          <p:cNvSpPr txBox="1">
            <a:spLocks noChangeArrowheads="1"/>
          </p:cNvSpPr>
          <p:nvPr/>
        </p:nvSpPr>
        <p:spPr bwMode="auto">
          <a:xfrm>
            <a:off x="10233812" y="1748458"/>
            <a:ext cx="590092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800" b="1" dirty="0">
                <a:solidFill>
                  <a:srgbClr val="996633"/>
                </a:solidFill>
                <a:latin typeface="Arial" charset="0"/>
              </a:rPr>
              <a:t>Control</a:t>
            </a:r>
          </a:p>
        </p:txBody>
      </p:sp>
      <p:cxnSp>
        <p:nvCxnSpPr>
          <p:cNvPr id="120" name="AutoShape 97"/>
          <p:cNvCxnSpPr>
            <a:cxnSpLocks noChangeShapeType="1"/>
          </p:cNvCxnSpPr>
          <p:nvPr/>
        </p:nvCxnSpPr>
        <p:spPr bwMode="auto">
          <a:xfrm flipH="1">
            <a:off x="10077372" y="1993834"/>
            <a:ext cx="205987" cy="1080"/>
          </a:xfrm>
          <a:prstGeom prst="straightConnector1">
            <a:avLst/>
          </a:prstGeom>
          <a:noFill/>
          <a:ln w="38100">
            <a:solidFill>
              <a:sysClr val="window" lastClr="FFFFFF">
                <a:lumMod val="85000"/>
              </a:sysClr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1" name="Text Box 111"/>
          <p:cNvSpPr txBox="1">
            <a:spLocks noChangeArrowheads="1"/>
          </p:cNvSpPr>
          <p:nvPr/>
        </p:nvSpPr>
        <p:spPr bwMode="auto">
          <a:xfrm>
            <a:off x="10238524" y="1880948"/>
            <a:ext cx="1191088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800" b="1" dirty="0">
                <a:solidFill>
                  <a:prstClr val="white">
                    <a:lumMod val="85000"/>
                  </a:prstClr>
                </a:solidFill>
                <a:latin typeface="Arial" charset="0"/>
              </a:rPr>
              <a:t>Interworking Control</a:t>
            </a:r>
          </a:p>
        </p:txBody>
      </p:sp>
      <p:cxnSp>
        <p:nvCxnSpPr>
          <p:cNvPr id="122" name="AutoShape 97"/>
          <p:cNvCxnSpPr>
            <a:cxnSpLocks noChangeShapeType="1"/>
          </p:cNvCxnSpPr>
          <p:nvPr/>
        </p:nvCxnSpPr>
        <p:spPr bwMode="auto">
          <a:xfrm flipH="1">
            <a:off x="10077760" y="2153445"/>
            <a:ext cx="205987" cy="1080"/>
          </a:xfrm>
          <a:prstGeom prst="straightConnector1">
            <a:avLst/>
          </a:prstGeom>
          <a:noFill/>
          <a:ln w="38100">
            <a:solidFill>
              <a:srgbClr val="76161B">
                <a:lumMod val="60000"/>
                <a:lumOff val="40000"/>
              </a:srgbClr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3" name="Text Box 111"/>
          <p:cNvSpPr txBox="1">
            <a:spLocks noChangeArrowheads="1"/>
          </p:cNvSpPr>
          <p:nvPr/>
        </p:nvSpPr>
        <p:spPr bwMode="auto">
          <a:xfrm>
            <a:off x="10238912" y="2040559"/>
            <a:ext cx="1191088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800" b="1" dirty="0">
                <a:solidFill>
                  <a:srgbClr val="76161B">
                    <a:lumMod val="60000"/>
                    <a:lumOff val="40000"/>
                  </a:srgbClr>
                </a:solidFill>
                <a:latin typeface="Arial" charset="0"/>
              </a:rPr>
              <a:t>Convergent</a:t>
            </a:r>
            <a:r>
              <a:rPr lang="en-US" sz="800" b="1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b="1" dirty="0">
                <a:solidFill>
                  <a:srgbClr val="76161B">
                    <a:lumMod val="60000"/>
                    <a:lumOff val="40000"/>
                  </a:srgbClr>
                </a:solidFill>
                <a:latin typeface="Arial" charset="0"/>
              </a:rPr>
              <a:t>Control</a:t>
            </a:r>
          </a:p>
        </p:txBody>
      </p:sp>
      <p:grpSp>
        <p:nvGrpSpPr>
          <p:cNvPr id="124" name="Group 123"/>
          <p:cNvGrpSpPr/>
          <p:nvPr/>
        </p:nvGrpSpPr>
        <p:grpSpPr>
          <a:xfrm>
            <a:off x="5247064" y="2398198"/>
            <a:ext cx="6563936" cy="3028732"/>
            <a:chOff x="991790" y="1267967"/>
            <a:chExt cx="6841180" cy="3144633"/>
          </a:xfrm>
        </p:grpSpPr>
        <p:sp>
          <p:nvSpPr>
            <p:cNvPr id="125" name="AutoShape 12"/>
            <p:cNvSpPr>
              <a:spLocks noChangeArrowheads="1"/>
            </p:cNvSpPr>
            <p:nvPr/>
          </p:nvSpPr>
          <p:spPr bwMode="auto">
            <a:xfrm>
              <a:off x="2987824" y="2558671"/>
              <a:ext cx="3978791" cy="711588"/>
            </a:xfrm>
            <a:prstGeom prst="roundRect">
              <a:avLst>
                <a:gd name="adj" fmla="val 16667"/>
              </a:avLst>
            </a:prstGeom>
            <a:solidFill>
              <a:srgbClr val="4BACC6">
                <a:lumMod val="20000"/>
                <a:lumOff val="80000"/>
              </a:srgbClr>
            </a:solidFill>
            <a:ln w="12700" algn="ctr">
              <a:solidFill>
                <a:srgbClr val="1F497D">
                  <a:lumMod val="50000"/>
                  <a:lumOff val="50000"/>
                </a:srgbClr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 wrap="none" lIns="90000" tIns="43200" rIns="90000" bIns="43200" anchor="ctr"/>
            <a:lstStyle/>
            <a:p>
              <a:pPr algn="ctr">
                <a:defRPr/>
              </a:pPr>
              <a:endParaRPr lang="en-US" sz="1050" kern="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6" name="AutoShape 12"/>
            <p:cNvSpPr>
              <a:spLocks noChangeArrowheads="1"/>
            </p:cNvSpPr>
            <p:nvPr/>
          </p:nvSpPr>
          <p:spPr bwMode="auto">
            <a:xfrm>
              <a:off x="2284054" y="1272852"/>
              <a:ext cx="4708612" cy="1221296"/>
            </a:xfrm>
            <a:prstGeom prst="roundRect">
              <a:avLst>
                <a:gd name="adj" fmla="val 16667"/>
              </a:avLst>
            </a:prstGeom>
            <a:solidFill>
              <a:srgbClr val="4F81BD">
                <a:lumMod val="20000"/>
                <a:lumOff val="80000"/>
              </a:srgbClr>
            </a:solidFill>
            <a:ln w="12700" algn="ctr">
              <a:solidFill>
                <a:srgbClr val="1F497D">
                  <a:lumMod val="50000"/>
                  <a:lumOff val="50000"/>
                </a:srgbClr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 wrap="none" lIns="90000" tIns="43200" rIns="90000" bIns="43200" anchor="ctr"/>
            <a:lstStyle/>
            <a:p>
              <a:pPr algn="ctr">
                <a:defRPr/>
              </a:pPr>
              <a:endParaRPr lang="en-US" sz="1050" kern="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7" name="Line 5"/>
            <p:cNvSpPr>
              <a:spLocks noChangeShapeType="1"/>
            </p:cNvSpPr>
            <p:nvPr/>
          </p:nvSpPr>
          <p:spPr bwMode="auto">
            <a:xfrm>
              <a:off x="1743035" y="4029287"/>
              <a:ext cx="653099" cy="0"/>
            </a:xfrm>
            <a:prstGeom prst="line">
              <a:avLst/>
            </a:prstGeom>
            <a:noFill/>
            <a:ln w="19050">
              <a:solidFill>
                <a:srgbClr val="7030A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3200" rIns="90000" bIns="43200" anchor="ctr">
              <a:spAutoFit/>
            </a:bodyPr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8" name="AutoShape 9"/>
            <p:cNvSpPr>
              <a:spLocks noChangeArrowheads="1"/>
            </p:cNvSpPr>
            <p:nvPr/>
          </p:nvSpPr>
          <p:spPr bwMode="auto">
            <a:xfrm>
              <a:off x="2766911" y="3353145"/>
              <a:ext cx="4199704" cy="1019614"/>
            </a:xfrm>
            <a:prstGeom prst="roundRect">
              <a:avLst>
                <a:gd name="adj" fmla="val 16667"/>
              </a:avLst>
            </a:prstGeom>
            <a:solidFill>
              <a:srgbClr val="9BBB59">
                <a:lumMod val="20000"/>
                <a:lumOff val="80000"/>
              </a:srgbClr>
            </a:solidFill>
            <a:ln w="12700" algn="ctr">
              <a:solidFill>
                <a:srgbClr val="9BBB59">
                  <a:lumMod val="50000"/>
                </a:srgbClr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 lIns="90000" tIns="43200" rIns="90000" bIns="43200" anchor="ctr"/>
            <a:lstStyle/>
            <a:p>
              <a:pPr>
                <a:defRPr/>
              </a:pPr>
              <a:endParaRPr lang="en-US" sz="1050" kern="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9" name="Rectangle 128"/>
            <p:cNvSpPr>
              <a:spLocks noChangeArrowheads="1"/>
            </p:cNvSpPr>
            <p:nvPr/>
          </p:nvSpPr>
          <p:spPr bwMode="auto">
            <a:xfrm>
              <a:off x="1125075" y="3317378"/>
              <a:ext cx="1445542" cy="1095222"/>
            </a:xfrm>
            <a:prstGeom prst="rect">
              <a:avLst/>
            </a:prstGeom>
            <a:noFill/>
            <a:ln w="9525" algn="ctr">
              <a:solidFill>
                <a:srgbClr val="9BBB59">
                  <a:lumMod val="50000"/>
                </a:srgb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2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3200" rIns="90000" bIns="43200" anchor="ctr"/>
            <a:lstStyle/>
            <a:p>
              <a:pPr>
                <a:defRPr/>
              </a:pPr>
              <a:endParaRPr lang="en-US" sz="1050" kern="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0" name="AutoShape 15"/>
            <p:cNvSpPr>
              <a:spLocks noChangeArrowheads="1"/>
            </p:cNvSpPr>
            <p:nvPr/>
          </p:nvSpPr>
          <p:spPr bwMode="auto">
            <a:xfrm flipH="1">
              <a:off x="5473115" y="4091123"/>
              <a:ext cx="1388592" cy="265162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 defTabSz="762000" eaLnBrk="0" fontAlgn="ctr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 dirty="0">
                  <a:solidFill>
                    <a:srgbClr val="9BBB59">
                      <a:lumMod val="50000"/>
                    </a:srgbClr>
                  </a:solidFill>
                  <a:latin typeface="Arial Rounded MT Bold" panose="020F0704030504030204" pitchFamily="34" charset="0"/>
                </a:rPr>
                <a:t>Fixed Domain</a:t>
              </a:r>
            </a:p>
          </p:txBody>
        </p:sp>
        <p:sp>
          <p:nvSpPr>
            <p:cNvPr id="131" name="AutoShape 21"/>
            <p:cNvSpPr>
              <a:spLocks noChangeArrowheads="1"/>
            </p:cNvSpPr>
            <p:nvPr/>
          </p:nvSpPr>
          <p:spPr bwMode="auto">
            <a:xfrm>
              <a:off x="991790" y="2810585"/>
              <a:ext cx="1683032" cy="513199"/>
            </a:xfrm>
            <a:prstGeom prst="triangle">
              <a:avLst>
                <a:gd name="adj" fmla="val 50000"/>
              </a:avLst>
            </a:prstGeom>
            <a:solidFill>
              <a:sysClr val="window" lastClr="FFFFFF">
                <a:alpha val="49001"/>
              </a:sysClr>
            </a:solidFill>
            <a:ln w="9525" algn="ctr">
              <a:solidFill>
                <a:srgbClr val="9BBB59">
                  <a:lumMod val="50000"/>
                </a:srgb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3200" rIns="90000" bIns="43200" anchor="ctr">
              <a:spAutoFit/>
            </a:bodyPr>
            <a:lstStyle/>
            <a:p>
              <a:pPr>
                <a:defRPr/>
              </a:pPr>
              <a:endParaRPr lang="en-US" sz="1050" kern="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2" name="Line 22"/>
            <p:cNvSpPr>
              <a:spLocks noChangeShapeType="1"/>
            </p:cNvSpPr>
            <p:nvPr/>
          </p:nvSpPr>
          <p:spPr bwMode="auto">
            <a:xfrm>
              <a:off x="1950234" y="3467635"/>
              <a:ext cx="445901" cy="553011"/>
            </a:xfrm>
            <a:prstGeom prst="line">
              <a:avLst/>
            </a:prstGeom>
            <a:noFill/>
            <a:ln w="12700">
              <a:solidFill>
                <a:srgbClr val="7030A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3200" rIns="90000" bIns="43200" anchor="ctr">
              <a:spAutoFit/>
            </a:bodyPr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3" name="Line 26"/>
            <p:cNvSpPr>
              <a:spLocks noChangeShapeType="1"/>
            </p:cNvSpPr>
            <p:nvPr/>
          </p:nvSpPr>
          <p:spPr bwMode="auto">
            <a:xfrm>
              <a:off x="1434056" y="3780864"/>
              <a:ext cx="205987" cy="0"/>
            </a:xfrm>
            <a:prstGeom prst="line">
              <a:avLst/>
            </a:prstGeom>
            <a:noFill/>
            <a:ln w="9525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3200" rIns="90000" bIns="43200" anchor="ctr">
              <a:spAutoFit/>
            </a:bodyPr>
            <a:lstStyle/>
            <a:p>
              <a:pPr>
                <a:defRPr/>
              </a:pPr>
              <a:endParaRPr lang="en-US" sz="1050" kern="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4" name="Line 27"/>
            <p:cNvSpPr>
              <a:spLocks noChangeShapeType="1"/>
            </p:cNvSpPr>
            <p:nvPr/>
          </p:nvSpPr>
          <p:spPr bwMode="auto">
            <a:xfrm>
              <a:off x="1434056" y="4020646"/>
              <a:ext cx="205987" cy="0"/>
            </a:xfrm>
            <a:prstGeom prst="line">
              <a:avLst/>
            </a:prstGeom>
            <a:noFill/>
            <a:ln w="9525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3200" rIns="90000" bIns="43200" anchor="ctr">
              <a:spAutoFit/>
            </a:bodyPr>
            <a:lstStyle/>
            <a:p>
              <a:pPr>
                <a:defRPr/>
              </a:pPr>
              <a:endParaRPr lang="en-US" sz="1050" kern="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5" name="Line 28"/>
            <p:cNvSpPr>
              <a:spLocks noChangeShapeType="1"/>
            </p:cNvSpPr>
            <p:nvPr/>
          </p:nvSpPr>
          <p:spPr bwMode="auto">
            <a:xfrm>
              <a:off x="1434056" y="4264749"/>
              <a:ext cx="205987" cy="0"/>
            </a:xfrm>
            <a:prstGeom prst="line">
              <a:avLst/>
            </a:prstGeom>
            <a:noFill/>
            <a:ln w="9525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3200" rIns="90000" bIns="43200" anchor="ctr">
              <a:spAutoFit/>
            </a:bodyPr>
            <a:lstStyle/>
            <a:p>
              <a:pPr>
                <a:defRPr/>
              </a:pPr>
              <a:endParaRPr lang="en-US" sz="1050" kern="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6" name="Oval 29"/>
            <p:cNvSpPr>
              <a:spLocks noChangeArrowheads="1"/>
            </p:cNvSpPr>
            <p:nvPr/>
          </p:nvSpPr>
          <p:spPr bwMode="auto">
            <a:xfrm>
              <a:off x="1503122" y="3744140"/>
              <a:ext cx="566462" cy="557332"/>
            </a:xfrm>
            <a:prstGeom prst="ellipse">
              <a:avLst/>
            </a:prstGeom>
            <a:solidFill>
              <a:sysClr val="window" lastClr="FFFFFF"/>
            </a:solidFill>
            <a:ln w="22225" algn="ctr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76200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  <a:defRPr/>
              </a:pPr>
              <a:r>
                <a:rPr lang="en-US" sz="600" kern="0" dirty="0">
                  <a:solidFill>
                    <a:srgbClr val="9BBB59">
                      <a:lumMod val="50000"/>
                    </a:srgbClr>
                  </a:solidFill>
                  <a:latin typeface="Arial Rounded MT Bold" panose="020F0704030504030204" pitchFamily="34" charset="0"/>
                </a:rPr>
                <a:t>Customer</a:t>
              </a:r>
            </a:p>
            <a:p>
              <a:pPr algn="ctr" defTabSz="76200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  <a:defRPr/>
              </a:pPr>
              <a:r>
                <a:rPr lang="en-US" sz="600" kern="0" dirty="0">
                  <a:solidFill>
                    <a:srgbClr val="9BBB59">
                      <a:lumMod val="50000"/>
                    </a:srgbClr>
                  </a:solidFill>
                  <a:latin typeface="Arial Rounded MT Bold" panose="020F0704030504030204" pitchFamily="34" charset="0"/>
                </a:rPr>
                <a:t>Premises</a:t>
              </a:r>
            </a:p>
            <a:p>
              <a:pPr algn="ctr" defTabSz="76200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  <a:defRPr/>
              </a:pPr>
              <a:r>
                <a:rPr lang="en-US" sz="600" kern="0" dirty="0">
                  <a:solidFill>
                    <a:srgbClr val="9BBB59">
                      <a:lumMod val="50000"/>
                    </a:srgbClr>
                  </a:solidFill>
                  <a:latin typeface="Arial Rounded MT Bold" panose="020F0704030504030204" pitchFamily="34" charset="0"/>
                </a:rPr>
                <a:t>Network</a:t>
              </a:r>
            </a:p>
          </p:txBody>
        </p:sp>
        <p:sp>
          <p:nvSpPr>
            <p:cNvPr id="137" name="AutoShape 36"/>
            <p:cNvSpPr>
              <a:spLocks noChangeArrowheads="1"/>
            </p:cNvSpPr>
            <p:nvPr/>
          </p:nvSpPr>
          <p:spPr bwMode="auto">
            <a:xfrm flipH="1">
              <a:off x="2258002" y="3968801"/>
              <a:ext cx="276264" cy="127452"/>
            </a:xfrm>
            <a:prstGeom prst="roundRect">
              <a:avLst>
                <a:gd name="adj" fmla="val 16667"/>
              </a:avLst>
            </a:prstGeom>
            <a:solidFill>
              <a:sysClr val="window" lastClr="FFFFFF"/>
            </a:solidFill>
            <a:ln w="22225" algn="ctr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700" kern="0" dirty="0">
                  <a:solidFill>
                    <a:srgbClr val="9BBB59">
                      <a:lumMod val="50000"/>
                    </a:srgbClr>
                  </a:solidFill>
                  <a:latin typeface="Arial Rounded MT Bold" panose="020F0704030504030204" pitchFamily="34" charset="0"/>
                </a:rPr>
                <a:t>RG</a:t>
              </a:r>
            </a:p>
          </p:txBody>
        </p:sp>
        <p:sp>
          <p:nvSpPr>
            <p:cNvPr id="138" name="AutoShape 37"/>
            <p:cNvSpPr>
              <a:spLocks noChangeArrowheads="1"/>
            </p:cNvSpPr>
            <p:nvPr/>
          </p:nvSpPr>
          <p:spPr bwMode="auto">
            <a:xfrm flipH="1">
              <a:off x="1789079" y="2089111"/>
              <a:ext cx="205987" cy="149054"/>
            </a:xfrm>
            <a:prstGeom prst="roundRect">
              <a:avLst>
                <a:gd name="adj" fmla="val 16667"/>
              </a:avLst>
            </a:prstGeom>
            <a:solidFill>
              <a:sysClr val="window" lastClr="FFFFFF"/>
            </a:solidFill>
            <a:ln w="12700" algn="ctr">
              <a:solidFill>
                <a:srgbClr val="1F497D">
                  <a:lumMod val="50000"/>
                  <a:lumOff val="5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700" kern="0" dirty="0">
                  <a:solidFill>
                    <a:srgbClr val="1F497D"/>
                  </a:solidFill>
                  <a:latin typeface="Calibri"/>
                </a:rPr>
                <a:t>UE</a:t>
              </a:r>
            </a:p>
          </p:txBody>
        </p:sp>
        <p:sp>
          <p:nvSpPr>
            <p:cNvPr id="139" name="AutoShape 38"/>
            <p:cNvSpPr>
              <a:spLocks noChangeArrowheads="1"/>
            </p:cNvSpPr>
            <p:nvPr/>
          </p:nvSpPr>
          <p:spPr bwMode="auto">
            <a:xfrm flipH="1">
              <a:off x="1789079" y="2335374"/>
              <a:ext cx="205987" cy="149054"/>
            </a:xfrm>
            <a:prstGeom prst="roundRect">
              <a:avLst>
                <a:gd name="adj" fmla="val 16667"/>
              </a:avLst>
            </a:prstGeom>
            <a:solidFill>
              <a:sysClr val="window" lastClr="FFFFFF"/>
            </a:solidFill>
            <a:ln w="12700" algn="ctr">
              <a:solidFill>
                <a:srgbClr val="1F497D">
                  <a:lumMod val="50000"/>
                  <a:lumOff val="5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700" kern="0" dirty="0">
                  <a:solidFill>
                    <a:srgbClr val="1F497D"/>
                  </a:solidFill>
                  <a:latin typeface="Calibri"/>
                </a:rPr>
                <a:t>UE</a:t>
              </a:r>
            </a:p>
          </p:txBody>
        </p:sp>
        <p:sp>
          <p:nvSpPr>
            <p:cNvPr id="140" name="AutoShape 39"/>
            <p:cNvSpPr>
              <a:spLocks noChangeArrowheads="1"/>
            </p:cNvSpPr>
            <p:nvPr/>
          </p:nvSpPr>
          <p:spPr bwMode="auto">
            <a:xfrm flipH="1">
              <a:off x="1786656" y="2536272"/>
              <a:ext cx="205987" cy="149054"/>
            </a:xfrm>
            <a:prstGeom prst="roundRect">
              <a:avLst>
                <a:gd name="adj" fmla="val 16667"/>
              </a:avLst>
            </a:prstGeom>
            <a:solidFill>
              <a:sysClr val="window" lastClr="FFFFFF"/>
            </a:solidFill>
            <a:ln w="12700" algn="ctr">
              <a:solidFill>
                <a:srgbClr val="1F497D">
                  <a:lumMod val="50000"/>
                  <a:lumOff val="50000"/>
                </a:srgbClr>
              </a:solidFill>
              <a:prstDash val="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endParaRPr lang="en-US" sz="500" kern="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1" name="AutoShape 40"/>
            <p:cNvSpPr>
              <a:spLocks noChangeArrowheads="1"/>
            </p:cNvSpPr>
            <p:nvPr/>
          </p:nvSpPr>
          <p:spPr bwMode="auto">
            <a:xfrm flipH="1">
              <a:off x="1778175" y="3450353"/>
              <a:ext cx="205987" cy="150134"/>
            </a:xfrm>
            <a:prstGeom prst="roundRect">
              <a:avLst>
                <a:gd name="adj" fmla="val 16667"/>
              </a:avLst>
            </a:prstGeom>
            <a:solidFill>
              <a:sysClr val="window" lastClr="FFFFFF"/>
            </a:solidFill>
            <a:ln w="19050" algn="ctr">
              <a:solidFill>
                <a:srgbClr val="1F497D">
                  <a:lumMod val="50000"/>
                  <a:lumOff val="5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700" kern="0" dirty="0">
                  <a:solidFill>
                    <a:srgbClr val="1F497D"/>
                  </a:solidFill>
                  <a:latin typeface="Calibri"/>
                </a:rPr>
                <a:t>UE</a:t>
              </a:r>
            </a:p>
          </p:txBody>
        </p:sp>
        <p:sp>
          <p:nvSpPr>
            <p:cNvPr id="142" name="AutoShape 41"/>
            <p:cNvSpPr>
              <a:spLocks noChangeArrowheads="1"/>
            </p:cNvSpPr>
            <p:nvPr/>
          </p:nvSpPr>
          <p:spPr bwMode="auto">
            <a:xfrm flipH="1">
              <a:off x="1229280" y="3709577"/>
              <a:ext cx="205987" cy="150134"/>
            </a:xfrm>
            <a:prstGeom prst="roundRect">
              <a:avLst>
                <a:gd name="adj" fmla="val 16667"/>
              </a:avLst>
            </a:prstGeom>
            <a:solidFill>
              <a:sysClr val="window" lastClr="FFFFFF"/>
            </a:solidFill>
            <a:ln w="22225" algn="ctr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700" kern="0" dirty="0">
                  <a:solidFill>
                    <a:srgbClr val="9BBB59">
                      <a:lumMod val="50000"/>
                    </a:srgbClr>
                  </a:solidFill>
                  <a:latin typeface="Arial Rounded MT Bold" panose="020F0704030504030204" pitchFamily="34" charset="0"/>
                </a:rPr>
                <a:t>CPE</a:t>
              </a:r>
            </a:p>
          </p:txBody>
        </p:sp>
        <p:sp>
          <p:nvSpPr>
            <p:cNvPr id="143" name="AutoShape 42"/>
            <p:cNvSpPr>
              <a:spLocks noChangeArrowheads="1"/>
            </p:cNvSpPr>
            <p:nvPr/>
          </p:nvSpPr>
          <p:spPr bwMode="auto">
            <a:xfrm flipH="1">
              <a:off x="1229280" y="3955840"/>
              <a:ext cx="205987" cy="149054"/>
            </a:xfrm>
            <a:prstGeom prst="roundRect">
              <a:avLst>
                <a:gd name="adj" fmla="val 16667"/>
              </a:avLst>
            </a:prstGeom>
            <a:solidFill>
              <a:sysClr val="window" lastClr="FFFFFF"/>
            </a:solidFill>
            <a:ln w="22225" algn="ctr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700" kern="0" dirty="0">
                  <a:solidFill>
                    <a:srgbClr val="9BBB59">
                      <a:lumMod val="50000"/>
                    </a:srgbClr>
                  </a:solidFill>
                  <a:latin typeface="Arial Rounded MT Bold" panose="020F0704030504030204" pitchFamily="34" charset="0"/>
                </a:rPr>
                <a:t>CPE</a:t>
              </a:r>
            </a:p>
          </p:txBody>
        </p:sp>
        <p:sp>
          <p:nvSpPr>
            <p:cNvPr id="144" name="AutoShape 43"/>
            <p:cNvSpPr>
              <a:spLocks noChangeArrowheads="1"/>
            </p:cNvSpPr>
            <p:nvPr/>
          </p:nvSpPr>
          <p:spPr bwMode="auto">
            <a:xfrm flipH="1">
              <a:off x="1229280" y="4223705"/>
              <a:ext cx="205987" cy="149054"/>
            </a:xfrm>
            <a:prstGeom prst="roundRect">
              <a:avLst>
                <a:gd name="adj" fmla="val 16667"/>
              </a:avLst>
            </a:prstGeom>
            <a:solidFill>
              <a:sysClr val="window" lastClr="FFFFFF"/>
            </a:solidFill>
            <a:ln w="22225" algn="ctr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700" kern="0" dirty="0">
                  <a:solidFill>
                    <a:srgbClr val="9BBB59">
                      <a:lumMod val="50000"/>
                    </a:srgbClr>
                  </a:solidFill>
                  <a:latin typeface="Arial Rounded MT Bold" panose="020F0704030504030204" pitchFamily="34" charset="0"/>
                </a:rPr>
                <a:t>CPE</a:t>
              </a:r>
            </a:p>
          </p:txBody>
        </p:sp>
        <p:grpSp>
          <p:nvGrpSpPr>
            <p:cNvPr id="145" name="Group 46"/>
            <p:cNvGrpSpPr>
              <a:grpSpLocks/>
            </p:cNvGrpSpPr>
            <p:nvPr/>
          </p:nvGrpSpPr>
          <p:grpSpPr bwMode="auto">
            <a:xfrm>
              <a:off x="1255938" y="2616201"/>
              <a:ext cx="522237" cy="909220"/>
              <a:chOff x="385" y="1480"/>
              <a:chExt cx="718" cy="780"/>
            </a:xfrm>
          </p:grpSpPr>
          <p:sp>
            <p:nvSpPr>
              <p:cNvPr id="219" name="Line 47"/>
              <p:cNvSpPr>
                <a:spLocks noChangeShapeType="1"/>
              </p:cNvSpPr>
              <p:nvPr/>
            </p:nvSpPr>
            <p:spPr bwMode="auto">
              <a:xfrm>
                <a:off x="743" y="1480"/>
                <a:ext cx="358" cy="0"/>
              </a:xfrm>
              <a:prstGeom prst="line">
                <a:avLst/>
              </a:prstGeom>
              <a:noFill/>
              <a:ln w="12700">
                <a:solidFill>
                  <a:srgbClr val="1F497D">
                    <a:lumMod val="50000"/>
                    <a:lumOff val="50000"/>
                  </a:srgbClr>
                </a:solidFill>
                <a:prstDash val="dash"/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3200" rIns="90000" bIns="43200" anchor="ctr">
                <a:spAutoFit/>
              </a:bodyPr>
              <a:lstStyle/>
              <a:p>
                <a:pPr>
                  <a:defRPr/>
                </a:pPr>
                <a:endParaRPr lang="en-US" sz="1050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20" name="Line 48"/>
              <p:cNvSpPr>
                <a:spLocks noChangeShapeType="1"/>
              </p:cNvSpPr>
              <p:nvPr/>
            </p:nvSpPr>
            <p:spPr bwMode="auto">
              <a:xfrm>
                <a:off x="385" y="1480"/>
                <a:ext cx="360" cy="0"/>
              </a:xfrm>
              <a:prstGeom prst="line">
                <a:avLst/>
              </a:prstGeom>
              <a:noFill/>
              <a:ln w="12700">
                <a:solidFill>
                  <a:srgbClr val="1F497D">
                    <a:lumMod val="50000"/>
                    <a:lumOff val="50000"/>
                  </a:srgbClr>
                </a:solidFill>
                <a:prstDash val="dash"/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3200" rIns="90000" bIns="43200" anchor="ctr">
                <a:spAutoFit/>
              </a:bodyPr>
              <a:lstStyle/>
              <a:p>
                <a:pPr>
                  <a:defRPr/>
                </a:pPr>
                <a:endParaRPr lang="en-US" sz="1050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21" name="Line 49"/>
              <p:cNvSpPr>
                <a:spLocks noChangeShapeType="1"/>
              </p:cNvSpPr>
              <p:nvPr/>
            </p:nvSpPr>
            <p:spPr bwMode="auto">
              <a:xfrm rot="-5400000">
                <a:off x="187" y="1678"/>
                <a:ext cx="397" cy="2"/>
              </a:xfrm>
              <a:prstGeom prst="line">
                <a:avLst/>
              </a:prstGeom>
              <a:noFill/>
              <a:ln w="12700">
                <a:solidFill>
                  <a:srgbClr val="1F497D">
                    <a:lumMod val="50000"/>
                    <a:lumOff val="50000"/>
                  </a:srgbClr>
                </a:solidFill>
                <a:prstDash val="dash"/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3200" rIns="90000" bIns="43200" anchor="ctr">
                <a:spAutoFit/>
              </a:bodyPr>
              <a:lstStyle/>
              <a:p>
                <a:pPr>
                  <a:defRPr/>
                </a:pPr>
                <a:endParaRPr lang="en-US" sz="1050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22" name="Line 50"/>
              <p:cNvSpPr>
                <a:spLocks noChangeShapeType="1"/>
              </p:cNvSpPr>
              <p:nvPr/>
            </p:nvSpPr>
            <p:spPr bwMode="auto">
              <a:xfrm rot="5400000" flipH="1">
                <a:off x="194" y="2068"/>
                <a:ext cx="383" cy="2"/>
              </a:xfrm>
              <a:prstGeom prst="line">
                <a:avLst/>
              </a:prstGeom>
              <a:noFill/>
              <a:ln w="12700">
                <a:solidFill>
                  <a:srgbClr val="1F497D">
                    <a:lumMod val="50000"/>
                    <a:lumOff val="50000"/>
                  </a:srgbClr>
                </a:solidFill>
                <a:prstDash val="dash"/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3200" rIns="90000" bIns="43200" anchor="ctr">
                <a:spAutoFit/>
              </a:bodyPr>
              <a:lstStyle/>
              <a:p>
                <a:pPr>
                  <a:defRPr/>
                </a:pPr>
                <a:endParaRPr lang="en-US" sz="1050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23" name="Line 51"/>
              <p:cNvSpPr>
                <a:spLocks noChangeShapeType="1"/>
              </p:cNvSpPr>
              <p:nvPr/>
            </p:nvSpPr>
            <p:spPr bwMode="auto">
              <a:xfrm flipH="1">
                <a:off x="385" y="2259"/>
                <a:ext cx="360" cy="0"/>
              </a:xfrm>
              <a:prstGeom prst="line">
                <a:avLst/>
              </a:prstGeom>
              <a:noFill/>
              <a:ln w="12700">
                <a:solidFill>
                  <a:srgbClr val="1F497D">
                    <a:lumMod val="50000"/>
                    <a:lumOff val="50000"/>
                  </a:srgbClr>
                </a:solidFill>
                <a:prstDash val="dash"/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3200" rIns="90000" bIns="43200" anchor="ctr">
                <a:spAutoFit/>
              </a:bodyPr>
              <a:lstStyle/>
              <a:p>
                <a:pPr>
                  <a:defRPr/>
                </a:pPr>
                <a:endParaRPr lang="en-US" sz="1050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24" name="Line 52"/>
              <p:cNvSpPr>
                <a:spLocks noChangeShapeType="1"/>
              </p:cNvSpPr>
              <p:nvPr/>
            </p:nvSpPr>
            <p:spPr bwMode="auto">
              <a:xfrm flipH="1">
                <a:off x="745" y="2259"/>
                <a:ext cx="358" cy="0"/>
              </a:xfrm>
              <a:prstGeom prst="line">
                <a:avLst/>
              </a:prstGeom>
              <a:noFill/>
              <a:ln w="12700">
                <a:solidFill>
                  <a:srgbClr val="1F497D">
                    <a:lumMod val="50000"/>
                    <a:lumOff val="50000"/>
                  </a:srgbClr>
                </a:solidFill>
                <a:prstDash val="dash"/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3200" rIns="90000" bIns="43200" anchor="ctr">
                <a:spAutoFit/>
              </a:bodyPr>
              <a:lstStyle/>
              <a:p>
                <a:pPr>
                  <a:defRPr/>
                </a:pPr>
                <a:endParaRPr lang="en-US" sz="1050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146" name="AutoShape 67"/>
            <p:cNvSpPr>
              <a:spLocks noChangeArrowheads="1"/>
            </p:cNvSpPr>
            <p:nvPr/>
          </p:nvSpPr>
          <p:spPr bwMode="auto">
            <a:xfrm flipH="1">
              <a:off x="5928199" y="3557906"/>
              <a:ext cx="625230" cy="309988"/>
            </a:xfrm>
            <a:prstGeom prst="roundRect">
              <a:avLst>
                <a:gd name="adj" fmla="val 16667"/>
              </a:avLst>
            </a:prstGeom>
            <a:solidFill>
              <a:srgbClr val="9BBB59">
                <a:lumMod val="40000"/>
                <a:lumOff val="60000"/>
              </a:srgbClr>
            </a:solidFill>
            <a:ln w="19050" algn="ctr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 dirty="0">
                  <a:solidFill>
                    <a:srgbClr val="9BBB59">
                      <a:lumMod val="50000"/>
                    </a:srgbClr>
                  </a:solidFill>
                  <a:latin typeface="Arial Rounded MT Bold" panose="020F0704030504030204" pitchFamily="34" charset="0"/>
                </a:rPr>
                <a:t>BBF AAA</a:t>
              </a:r>
            </a:p>
          </p:txBody>
        </p:sp>
        <p:cxnSp>
          <p:nvCxnSpPr>
            <p:cNvPr id="147" name="AutoShape 68"/>
            <p:cNvCxnSpPr>
              <a:cxnSpLocks noChangeShapeType="1"/>
            </p:cNvCxnSpPr>
            <p:nvPr/>
          </p:nvCxnSpPr>
          <p:spPr bwMode="auto">
            <a:xfrm flipH="1" flipV="1">
              <a:off x="6444208" y="1975413"/>
              <a:ext cx="6967" cy="1582493"/>
            </a:xfrm>
            <a:prstGeom prst="straightConnector1">
              <a:avLst/>
            </a:prstGeom>
            <a:noFill/>
            <a:ln w="19050">
              <a:solidFill>
                <a:srgbClr val="76161B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8" name="AutoShape 69"/>
            <p:cNvCxnSpPr>
              <a:cxnSpLocks noChangeShapeType="1"/>
              <a:stCxn id="154" idx="1"/>
              <a:endCxn id="155" idx="3"/>
            </p:cNvCxnSpPr>
            <p:nvPr/>
          </p:nvCxnSpPr>
          <p:spPr bwMode="auto">
            <a:xfrm>
              <a:off x="2960780" y="2214402"/>
              <a:ext cx="542835" cy="0"/>
            </a:xfrm>
            <a:prstGeom prst="straightConnector1">
              <a:avLst/>
            </a:prstGeom>
            <a:noFill/>
            <a:ln w="19050">
              <a:solidFill>
                <a:srgbClr val="7030A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9" name="AutoShape 71"/>
            <p:cNvCxnSpPr>
              <a:cxnSpLocks noChangeShapeType="1"/>
              <a:stCxn id="155" idx="1"/>
              <a:endCxn id="191" idx="3"/>
            </p:cNvCxnSpPr>
            <p:nvPr/>
          </p:nvCxnSpPr>
          <p:spPr bwMode="auto">
            <a:xfrm flipV="1">
              <a:off x="4120364" y="2211537"/>
              <a:ext cx="285598" cy="2865"/>
            </a:xfrm>
            <a:prstGeom prst="straightConnector1">
              <a:avLst/>
            </a:prstGeom>
            <a:noFill/>
            <a:ln w="19050">
              <a:solidFill>
                <a:srgbClr val="7030A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0" name="AutoShape 72"/>
            <p:cNvCxnSpPr>
              <a:cxnSpLocks noChangeShapeType="1"/>
              <a:stCxn id="191" idx="2"/>
              <a:endCxn id="201" idx="0"/>
            </p:cNvCxnSpPr>
            <p:nvPr/>
          </p:nvCxnSpPr>
          <p:spPr bwMode="auto">
            <a:xfrm flipH="1">
              <a:off x="4712661" y="2370311"/>
              <a:ext cx="1675" cy="435470"/>
            </a:xfrm>
            <a:prstGeom prst="straightConnector1">
              <a:avLst/>
            </a:prstGeom>
            <a:noFill/>
            <a:ln w="9525">
              <a:solidFill>
                <a:srgbClr val="9966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1" name="AutoShape 73"/>
            <p:cNvCxnSpPr>
              <a:cxnSpLocks noChangeShapeType="1"/>
              <a:stCxn id="190" idx="0"/>
              <a:endCxn id="201" idx="2"/>
            </p:cNvCxnSpPr>
            <p:nvPr/>
          </p:nvCxnSpPr>
          <p:spPr bwMode="auto">
            <a:xfrm flipV="1">
              <a:off x="4705957" y="3075806"/>
              <a:ext cx="6704" cy="705058"/>
            </a:xfrm>
            <a:prstGeom prst="straightConnector1">
              <a:avLst/>
            </a:prstGeom>
            <a:noFill/>
            <a:ln w="19050">
              <a:solidFill>
                <a:srgbClr val="76161B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2" name="AutoShape 74"/>
            <p:cNvCxnSpPr>
              <a:cxnSpLocks noChangeShapeType="1"/>
              <a:endCxn id="146" idx="3"/>
            </p:cNvCxnSpPr>
            <p:nvPr/>
          </p:nvCxnSpPr>
          <p:spPr bwMode="auto">
            <a:xfrm flipV="1">
              <a:off x="4977219" y="3712900"/>
              <a:ext cx="950980" cy="242940"/>
            </a:xfrm>
            <a:prstGeom prst="straightConnector1">
              <a:avLst/>
            </a:prstGeom>
            <a:noFill/>
            <a:ln w="9525">
              <a:solidFill>
                <a:srgbClr val="9966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3" name="AutoShape 75"/>
            <p:cNvCxnSpPr>
              <a:cxnSpLocks noChangeShapeType="1"/>
              <a:stCxn id="156" idx="1"/>
              <a:endCxn id="190" idx="3"/>
            </p:cNvCxnSpPr>
            <p:nvPr/>
          </p:nvCxnSpPr>
          <p:spPr bwMode="auto">
            <a:xfrm flipV="1">
              <a:off x="3544814" y="4024697"/>
              <a:ext cx="907230" cy="12151"/>
            </a:xfrm>
            <a:prstGeom prst="straightConnector1">
              <a:avLst/>
            </a:prstGeom>
            <a:noFill/>
            <a:ln w="19050">
              <a:solidFill>
                <a:srgbClr val="7030A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54" name="AutoShape 77"/>
            <p:cNvSpPr>
              <a:spLocks noChangeArrowheads="1"/>
            </p:cNvSpPr>
            <p:nvPr/>
          </p:nvSpPr>
          <p:spPr bwMode="auto">
            <a:xfrm flipH="1">
              <a:off x="2344032" y="2055627"/>
              <a:ext cx="616749" cy="317549"/>
            </a:xfrm>
            <a:prstGeom prst="roundRect">
              <a:avLst>
                <a:gd name="adj" fmla="val 16667"/>
              </a:avLst>
            </a:prstGeom>
            <a:solidFill>
              <a:srgbClr val="1F497D">
                <a:lumMod val="20000"/>
                <a:lumOff val="80000"/>
              </a:srgbClr>
            </a:solidFill>
            <a:ln w="19050" algn="ctr">
              <a:solidFill>
                <a:srgbClr val="4F81BD">
                  <a:lumMod val="50000"/>
                </a:srgbClr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800" b="1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eNodeB</a:t>
              </a:r>
            </a:p>
          </p:txBody>
        </p:sp>
        <p:sp>
          <p:nvSpPr>
            <p:cNvPr id="155" name="AutoShape 82"/>
            <p:cNvSpPr>
              <a:spLocks noChangeArrowheads="1"/>
            </p:cNvSpPr>
            <p:nvPr/>
          </p:nvSpPr>
          <p:spPr bwMode="auto">
            <a:xfrm flipH="1">
              <a:off x="3503616" y="2055627"/>
              <a:ext cx="616748" cy="317549"/>
            </a:xfrm>
            <a:prstGeom prst="roundRect">
              <a:avLst>
                <a:gd name="adj" fmla="val 16667"/>
              </a:avLst>
            </a:prstGeom>
            <a:solidFill>
              <a:srgbClr val="1F497D">
                <a:lumMod val="20000"/>
                <a:lumOff val="80000"/>
              </a:srgbClr>
            </a:solidFill>
            <a:ln w="19050" algn="ctr">
              <a:solidFill>
                <a:srgbClr val="4F81BD">
                  <a:lumMod val="50000"/>
                </a:srgbClr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S-GW</a:t>
              </a:r>
            </a:p>
          </p:txBody>
        </p:sp>
        <p:sp>
          <p:nvSpPr>
            <p:cNvPr id="156" name="AutoShape 87"/>
            <p:cNvSpPr>
              <a:spLocks noChangeArrowheads="1"/>
            </p:cNvSpPr>
            <p:nvPr/>
          </p:nvSpPr>
          <p:spPr bwMode="auto">
            <a:xfrm flipH="1">
              <a:off x="2929277" y="3878073"/>
              <a:ext cx="615537" cy="317549"/>
            </a:xfrm>
            <a:prstGeom prst="roundRect">
              <a:avLst>
                <a:gd name="adj" fmla="val 16667"/>
              </a:avLst>
            </a:prstGeom>
            <a:solidFill>
              <a:srgbClr val="9BBB59">
                <a:lumMod val="40000"/>
                <a:lumOff val="60000"/>
              </a:srgbClr>
            </a:solidFill>
            <a:ln w="19050" algn="ctr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  <a:extLst/>
          </p:spPr>
          <p:txBody>
            <a:bodyPr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800" b="1" kern="0" dirty="0">
                  <a:solidFill>
                    <a:srgbClr val="9BBB59">
                      <a:lumMod val="50000"/>
                    </a:srgbClr>
                  </a:solidFill>
                  <a:latin typeface="Arial Rounded MT Bold" panose="020F0704030504030204" pitchFamily="34" charset="0"/>
                </a:rPr>
                <a:t>Access Node</a:t>
              </a:r>
            </a:p>
          </p:txBody>
        </p:sp>
        <p:sp>
          <p:nvSpPr>
            <p:cNvPr id="157" name="AutoShape 89"/>
            <p:cNvSpPr>
              <a:spLocks noChangeArrowheads="1"/>
            </p:cNvSpPr>
            <p:nvPr/>
          </p:nvSpPr>
          <p:spPr bwMode="auto">
            <a:xfrm flipH="1">
              <a:off x="2644758" y="1267967"/>
              <a:ext cx="1078355" cy="265162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 defTabSz="762000" eaLnBrk="0" fontAlgn="ctr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 dirty="0">
                  <a:solidFill>
                    <a:srgbClr val="002060"/>
                  </a:solidFill>
                  <a:latin typeface="Arial Rounded MT Bold" panose="020F0704030504030204" pitchFamily="34" charset="0"/>
                </a:rPr>
                <a:t>Mobile Domain</a:t>
              </a:r>
            </a:p>
          </p:txBody>
        </p:sp>
        <p:cxnSp>
          <p:nvCxnSpPr>
            <p:cNvPr id="158" name="AutoShape 97"/>
            <p:cNvCxnSpPr>
              <a:cxnSpLocks noChangeShapeType="1"/>
              <a:stCxn id="156" idx="3"/>
              <a:endCxn id="137" idx="1"/>
            </p:cNvCxnSpPr>
            <p:nvPr/>
          </p:nvCxnSpPr>
          <p:spPr bwMode="auto">
            <a:xfrm flipH="1" flipV="1">
              <a:off x="2534267" y="4033607"/>
              <a:ext cx="395010" cy="3240"/>
            </a:xfrm>
            <a:prstGeom prst="straightConnector1">
              <a:avLst/>
            </a:prstGeom>
            <a:noFill/>
            <a:ln w="19050">
              <a:solidFill>
                <a:srgbClr val="7030A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59" name="Text Box 108"/>
            <p:cNvSpPr txBox="1">
              <a:spLocks noChangeArrowheads="1"/>
            </p:cNvSpPr>
            <p:nvPr/>
          </p:nvSpPr>
          <p:spPr bwMode="auto">
            <a:xfrm>
              <a:off x="4452044" y="2571750"/>
              <a:ext cx="442870" cy="1917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600" b="1" kern="0" dirty="0" err="1">
                  <a:solidFill>
                    <a:srgbClr val="002060"/>
                  </a:solidFill>
                  <a:latin typeface="Arial" charset="0"/>
                </a:rPr>
                <a:t>Gx</a:t>
              </a:r>
              <a:endParaRPr lang="en-US" sz="800" b="1" kern="0" dirty="0">
                <a:solidFill>
                  <a:srgbClr val="002060"/>
                </a:solidFill>
                <a:latin typeface="Arial" charset="0"/>
              </a:endParaRPr>
            </a:p>
          </p:txBody>
        </p:sp>
        <p:cxnSp>
          <p:nvCxnSpPr>
            <p:cNvPr id="160" name="AutoShape 114"/>
            <p:cNvCxnSpPr>
              <a:cxnSpLocks noChangeShapeType="1"/>
              <a:stCxn id="191" idx="1"/>
              <a:endCxn id="218" idx="0"/>
            </p:cNvCxnSpPr>
            <p:nvPr/>
          </p:nvCxnSpPr>
          <p:spPr bwMode="auto">
            <a:xfrm>
              <a:off x="5022711" y="2211537"/>
              <a:ext cx="2448571" cy="617442"/>
            </a:xfrm>
            <a:prstGeom prst="bentConnector2">
              <a:avLst/>
            </a:prstGeom>
            <a:noFill/>
            <a:ln w="19050">
              <a:solidFill>
                <a:srgbClr val="703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1" name="AutoShape 115"/>
            <p:cNvCxnSpPr>
              <a:cxnSpLocks noChangeShapeType="1"/>
              <a:stCxn id="190" idx="1"/>
            </p:cNvCxnSpPr>
            <p:nvPr/>
          </p:nvCxnSpPr>
          <p:spPr bwMode="auto">
            <a:xfrm flipV="1">
              <a:off x="4959871" y="2874659"/>
              <a:ext cx="2511411" cy="1150038"/>
            </a:xfrm>
            <a:prstGeom prst="bentConnector2">
              <a:avLst/>
            </a:prstGeom>
            <a:noFill/>
            <a:ln w="19050">
              <a:solidFill>
                <a:srgbClr val="703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2" name="Text Box 118"/>
            <p:cNvSpPr txBox="1">
              <a:spLocks noChangeArrowheads="1"/>
            </p:cNvSpPr>
            <p:nvPr/>
          </p:nvSpPr>
          <p:spPr bwMode="auto">
            <a:xfrm>
              <a:off x="5340200" y="3657734"/>
              <a:ext cx="283535" cy="1917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600" b="1" kern="0" dirty="0">
                  <a:solidFill>
                    <a:srgbClr val="9BBB59">
                      <a:lumMod val="50000"/>
                    </a:srgbClr>
                  </a:solidFill>
                  <a:latin typeface="Arial" charset="0"/>
                </a:rPr>
                <a:t>B</a:t>
              </a:r>
              <a:endParaRPr lang="en-US" sz="800" b="1" kern="0" dirty="0">
                <a:solidFill>
                  <a:srgbClr val="9BBB59">
                    <a:lumMod val="50000"/>
                  </a:srgbClr>
                </a:solidFill>
                <a:latin typeface="Arial" charset="0"/>
              </a:endParaRPr>
            </a:p>
          </p:txBody>
        </p:sp>
        <p:sp>
          <p:nvSpPr>
            <p:cNvPr id="163" name="Line 22"/>
            <p:cNvSpPr>
              <a:spLocks noChangeShapeType="1"/>
            </p:cNvSpPr>
            <p:nvPr/>
          </p:nvSpPr>
          <p:spPr bwMode="auto">
            <a:xfrm flipV="1">
              <a:off x="1984161" y="2372097"/>
              <a:ext cx="359870" cy="244103"/>
            </a:xfrm>
            <a:prstGeom prst="line">
              <a:avLst/>
            </a:prstGeom>
            <a:noFill/>
            <a:ln w="19050">
              <a:solidFill>
                <a:srgbClr val="7030A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3200" rIns="90000" bIns="43200" anchor="ctr">
              <a:spAutoFit/>
            </a:bodyPr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4" name="Line 22"/>
            <p:cNvSpPr>
              <a:spLocks noChangeShapeType="1"/>
            </p:cNvSpPr>
            <p:nvPr/>
          </p:nvSpPr>
          <p:spPr bwMode="auto">
            <a:xfrm flipV="1">
              <a:off x="1995066" y="2335374"/>
              <a:ext cx="348966" cy="99369"/>
            </a:xfrm>
            <a:prstGeom prst="line">
              <a:avLst/>
            </a:prstGeom>
            <a:noFill/>
            <a:ln w="19050">
              <a:solidFill>
                <a:srgbClr val="7030A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3200" rIns="90000" bIns="43200" anchor="ctr">
              <a:spAutoFit/>
            </a:bodyPr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5" name="Line 22"/>
            <p:cNvSpPr>
              <a:spLocks noChangeShapeType="1"/>
            </p:cNvSpPr>
            <p:nvPr/>
          </p:nvSpPr>
          <p:spPr bwMode="auto">
            <a:xfrm>
              <a:off x="1988760" y="2162558"/>
              <a:ext cx="348966" cy="112330"/>
            </a:xfrm>
            <a:prstGeom prst="line">
              <a:avLst/>
            </a:prstGeom>
            <a:noFill/>
            <a:ln w="19050">
              <a:solidFill>
                <a:srgbClr val="7030A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3200" rIns="90000" bIns="43200" anchor="ctr">
              <a:spAutoFit/>
            </a:bodyPr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6" name="Text Box 108"/>
            <p:cNvSpPr txBox="1">
              <a:spLocks noChangeArrowheads="1"/>
            </p:cNvSpPr>
            <p:nvPr/>
          </p:nvSpPr>
          <p:spPr bwMode="auto">
            <a:xfrm>
              <a:off x="4446848" y="3074328"/>
              <a:ext cx="413185" cy="1917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>
                <a:spcBef>
                  <a:spcPct val="50000"/>
                </a:spcBef>
                <a:defRPr kumimoji="0" sz="800" b="1">
                  <a:solidFill>
                    <a:srgbClr val="002060"/>
                  </a:solidFill>
                  <a:latin typeface="Arial" charset="0"/>
                </a:defRPr>
              </a:lvl1pPr>
              <a:lvl2pPr marL="742950" indent="-285750">
                <a:defRPr>
                  <a:latin typeface="Calibri" pitchFamily="34" charset="0"/>
                </a:defRPr>
              </a:lvl2pPr>
              <a:lvl3pPr marL="1143000" indent="-228600">
                <a:defRPr>
                  <a:latin typeface="Calibri" pitchFamily="34" charset="0"/>
                </a:defRPr>
              </a:lvl3pPr>
              <a:lvl4pPr marL="1600200" indent="-228600">
                <a:defRPr>
                  <a:latin typeface="Calibri" pitchFamily="34" charset="0"/>
                </a:defRPr>
              </a:lvl4pPr>
              <a:lvl5pPr marL="2057400" indent="-228600">
                <a:defRPr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9pPr>
            </a:lstStyle>
            <a:p>
              <a:pPr>
                <a:defRPr/>
              </a:pPr>
              <a:r>
                <a:rPr lang="en-US" sz="600" kern="0" dirty="0" err="1">
                  <a:solidFill>
                    <a:srgbClr val="76161B">
                      <a:lumMod val="60000"/>
                      <a:lumOff val="40000"/>
                    </a:srgbClr>
                  </a:solidFill>
                </a:rPr>
                <a:t>Gx</a:t>
              </a:r>
              <a:endParaRPr lang="en-US" sz="600" kern="0" dirty="0">
                <a:solidFill>
                  <a:srgbClr val="76161B">
                    <a:lumMod val="60000"/>
                    <a:lumOff val="40000"/>
                  </a:srgbClr>
                </a:solidFill>
              </a:endParaRPr>
            </a:p>
          </p:txBody>
        </p:sp>
        <p:cxnSp>
          <p:nvCxnSpPr>
            <p:cNvPr id="167" name="AutoShape 74"/>
            <p:cNvCxnSpPr>
              <a:cxnSpLocks noChangeShapeType="1"/>
              <a:endCxn id="215" idx="2"/>
            </p:cNvCxnSpPr>
            <p:nvPr/>
          </p:nvCxnSpPr>
          <p:spPr bwMode="auto">
            <a:xfrm flipV="1">
              <a:off x="4932040" y="3070406"/>
              <a:ext cx="587313" cy="714238"/>
            </a:xfrm>
            <a:prstGeom prst="straightConnector1">
              <a:avLst/>
            </a:prstGeom>
            <a:noFill/>
            <a:ln w="19050">
              <a:solidFill>
                <a:srgbClr val="76161B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8" name="AutoShape 74"/>
            <p:cNvCxnSpPr>
              <a:cxnSpLocks noChangeShapeType="1"/>
              <a:endCxn id="216" idx="2"/>
            </p:cNvCxnSpPr>
            <p:nvPr/>
          </p:nvCxnSpPr>
          <p:spPr bwMode="auto">
            <a:xfrm flipV="1">
              <a:off x="4946734" y="3073014"/>
              <a:ext cx="1195592" cy="752781"/>
            </a:xfrm>
            <a:prstGeom prst="straightConnector1">
              <a:avLst/>
            </a:prstGeom>
            <a:noFill/>
            <a:ln w="19050">
              <a:solidFill>
                <a:srgbClr val="76161B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9" name="AutoShape 74"/>
            <p:cNvCxnSpPr>
              <a:cxnSpLocks noChangeShapeType="1"/>
              <a:stCxn id="215" idx="0"/>
            </p:cNvCxnSpPr>
            <p:nvPr/>
          </p:nvCxnSpPr>
          <p:spPr bwMode="auto">
            <a:xfrm flipH="1" flipV="1">
              <a:off x="4713865" y="2225426"/>
              <a:ext cx="805488" cy="580355"/>
            </a:xfrm>
            <a:prstGeom prst="straightConnector1">
              <a:avLst/>
            </a:prstGeom>
            <a:noFill/>
            <a:ln w="9525">
              <a:solidFill>
                <a:srgbClr val="9966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0" name="AutoShape 74"/>
            <p:cNvCxnSpPr>
              <a:cxnSpLocks noChangeShapeType="1"/>
              <a:stCxn id="216" idx="0"/>
            </p:cNvCxnSpPr>
            <p:nvPr/>
          </p:nvCxnSpPr>
          <p:spPr bwMode="auto">
            <a:xfrm flipH="1" flipV="1">
              <a:off x="4992617" y="2228291"/>
              <a:ext cx="1149709" cy="580098"/>
            </a:xfrm>
            <a:prstGeom prst="straightConnector1">
              <a:avLst/>
            </a:prstGeom>
            <a:noFill/>
            <a:ln w="9525">
              <a:solidFill>
                <a:srgbClr val="9966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1" name="AutoShape 74"/>
            <p:cNvCxnSpPr>
              <a:cxnSpLocks noChangeShapeType="1"/>
              <a:stCxn id="146" idx="0"/>
              <a:endCxn id="215" idx="2"/>
            </p:cNvCxnSpPr>
            <p:nvPr/>
          </p:nvCxnSpPr>
          <p:spPr bwMode="auto">
            <a:xfrm flipH="1" flipV="1">
              <a:off x="5519353" y="3070406"/>
              <a:ext cx="721461" cy="487500"/>
            </a:xfrm>
            <a:prstGeom prst="straightConnector1">
              <a:avLst/>
            </a:prstGeom>
            <a:noFill/>
            <a:ln w="19050">
              <a:solidFill>
                <a:srgbClr val="76161B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2" name="AutoShape 74"/>
            <p:cNvCxnSpPr>
              <a:cxnSpLocks noChangeShapeType="1"/>
              <a:stCxn id="146" idx="0"/>
              <a:endCxn id="216" idx="2"/>
            </p:cNvCxnSpPr>
            <p:nvPr/>
          </p:nvCxnSpPr>
          <p:spPr bwMode="auto">
            <a:xfrm flipH="1" flipV="1">
              <a:off x="6142326" y="3073014"/>
              <a:ext cx="98488" cy="484892"/>
            </a:xfrm>
            <a:prstGeom prst="straightConnector1">
              <a:avLst/>
            </a:prstGeom>
            <a:noFill/>
            <a:ln w="19050">
              <a:solidFill>
                <a:srgbClr val="76161B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3" name="AutoShape 82"/>
            <p:cNvSpPr>
              <a:spLocks noChangeArrowheads="1"/>
            </p:cNvSpPr>
            <p:nvPr/>
          </p:nvSpPr>
          <p:spPr bwMode="auto">
            <a:xfrm flipH="1">
              <a:off x="2923218" y="1543660"/>
              <a:ext cx="616749" cy="261384"/>
            </a:xfrm>
            <a:prstGeom prst="roundRect">
              <a:avLst>
                <a:gd name="adj" fmla="val 16667"/>
              </a:avLst>
            </a:prstGeom>
            <a:solidFill>
              <a:srgbClr val="1F497D">
                <a:lumMod val="20000"/>
                <a:lumOff val="80000"/>
              </a:srgbClr>
            </a:solidFill>
            <a:ln w="19050" algn="ctr">
              <a:solidFill>
                <a:srgbClr val="4F81BD">
                  <a:lumMod val="50000"/>
                </a:srgbClr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MME</a:t>
              </a:r>
            </a:p>
          </p:txBody>
        </p:sp>
        <p:cxnSp>
          <p:nvCxnSpPr>
            <p:cNvPr id="174" name="AutoShape 74"/>
            <p:cNvCxnSpPr>
              <a:cxnSpLocks noChangeShapeType="1"/>
              <a:stCxn id="155" idx="0"/>
              <a:endCxn id="173" idx="2"/>
            </p:cNvCxnSpPr>
            <p:nvPr/>
          </p:nvCxnSpPr>
          <p:spPr bwMode="auto">
            <a:xfrm flipH="1" flipV="1">
              <a:off x="3232198" y="1805044"/>
              <a:ext cx="579186" cy="250583"/>
            </a:xfrm>
            <a:prstGeom prst="straightConnector1">
              <a:avLst/>
            </a:prstGeom>
            <a:noFill/>
            <a:ln w="9525">
              <a:solidFill>
                <a:srgbClr val="9966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5" name="AutoShape 74"/>
            <p:cNvCxnSpPr>
              <a:cxnSpLocks noChangeShapeType="1"/>
              <a:stCxn id="154" idx="0"/>
              <a:endCxn id="173" idx="2"/>
            </p:cNvCxnSpPr>
            <p:nvPr/>
          </p:nvCxnSpPr>
          <p:spPr bwMode="auto">
            <a:xfrm flipV="1">
              <a:off x="2653012" y="1805044"/>
              <a:ext cx="579186" cy="250583"/>
            </a:xfrm>
            <a:prstGeom prst="straightConnector1">
              <a:avLst/>
            </a:prstGeom>
            <a:noFill/>
            <a:ln w="9525">
              <a:solidFill>
                <a:srgbClr val="9966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6" name="Text Box 108"/>
            <p:cNvSpPr txBox="1">
              <a:spLocks noChangeArrowheads="1"/>
            </p:cNvSpPr>
            <p:nvPr/>
          </p:nvSpPr>
          <p:spPr bwMode="auto">
            <a:xfrm>
              <a:off x="2652406" y="1802054"/>
              <a:ext cx="413185" cy="1917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600" b="1" kern="0" dirty="0">
                  <a:solidFill>
                    <a:srgbClr val="002060"/>
                  </a:solidFill>
                  <a:latin typeface="Arial" charset="0"/>
                </a:rPr>
                <a:t>S1</a:t>
              </a:r>
            </a:p>
          </p:txBody>
        </p:sp>
        <p:sp>
          <p:nvSpPr>
            <p:cNvPr id="177" name="Text Box 108"/>
            <p:cNvSpPr txBox="1">
              <a:spLocks noChangeArrowheads="1"/>
            </p:cNvSpPr>
            <p:nvPr/>
          </p:nvSpPr>
          <p:spPr bwMode="auto">
            <a:xfrm>
              <a:off x="3541275" y="1805044"/>
              <a:ext cx="413185" cy="1917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600" b="1" kern="0">
                  <a:solidFill>
                    <a:srgbClr val="002060"/>
                  </a:solidFill>
                  <a:latin typeface="Arial" charset="0"/>
                </a:rPr>
                <a:t>S11</a:t>
              </a:r>
            </a:p>
          </p:txBody>
        </p:sp>
        <p:sp>
          <p:nvSpPr>
            <p:cNvPr id="178" name="AutoShape 82"/>
            <p:cNvSpPr>
              <a:spLocks noChangeArrowheads="1"/>
            </p:cNvSpPr>
            <p:nvPr/>
          </p:nvSpPr>
          <p:spPr bwMode="auto">
            <a:xfrm flipH="1">
              <a:off x="4329986" y="1543660"/>
              <a:ext cx="616748" cy="261384"/>
            </a:xfrm>
            <a:prstGeom prst="roundRect">
              <a:avLst>
                <a:gd name="adj" fmla="val 16667"/>
              </a:avLst>
            </a:prstGeom>
            <a:solidFill>
              <a:srgbClr val="1F497D">
                <a:lumMod val="20000"/>
                <a:lumOff val="80000"/>
              </a:srgbClr>
            </a:solidFill>
            <a:ln w="19050" algn="ctr">
              <a:solidFill>
                <a:srgbClr val="4F81BD">
                  <a:lumMod val="50000"/>
                </a:srgbClr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HLR/HSS</a:t>
              </a:r>
            </a:p>
          </p:txBody>
        </p:sp>
        <p:cxnSp>
          <p:nvCxnSpPr>
            <p:cNvPr id="179" name="Straight Connector 178"/>
            <p:cNvCxnSpPr>
              <a:stCxn id="217" idx="3"/>
              <a:endCxn id="178" idx="1"/>
            </p:cNvCxnSpPr>
            <p:nvPr/>
          </p:nvCxnSpPr>
          <p:spPr>
            <a:xfrm flipH="1" flipV="1">
              <a:off x="4946734" y="1674352"/>
              <a:ext cx="926940" cy="158775"/>
            </a:xfrm>
            <a:prstGeom prst="line">
              <a:avLst/>
            </a:prstGeom>
            <a:noFill/>
            <a:ln w="9525" cap="flat" cmpd="sng" algn="ctr">
              <a:solidFill>
                <a:srgbClr val="996633"/>
              </a:solidFill>
              <a:prstDash val="solid"/>
            </a:ln>
            <a:effectLst/>
          </p:spPr>
        </p:cxnSp>
        <p:cxnSp>
          <p:nvCxnSpPr>
            <p:cNvPr id="180" name="Straight Connector 179"/>
            <p:cNvCxnSpPr>
              <a:stCxn id="178" idx="3"/>
              <a:endCxn id="173" idx="1"/>
            </p:cNvCxnSpPr>
            <p:nvPr/>
          </p:nvCxnSpPr>
          <p:spPr>
            <a:xfrm flipH="1">
              <a:off x="3539966" y="1674352"/>
              <a:ext cx="790019" cy="0"/>
            </a:xfrm>
            <a:prstGeom prst="line">
              <a:avLst/>
            </a:prstGeom>
            <a:noFill/>
            <a:ln w="9525" cap="flat" cmpd="sng" algn="ctr">
              <a:solidFill>
                <a:srgbClr val="996633"/>
              </a:solidFill>
              <a:prstDash val="solid"/>
            </a:ln>
            <a:effectLst/>
          </p:spPr>
        </p:cxnSp>
        <p:sp>
          <p:nvSpPr>
            <p:cNvPr id="181" name="Text Box 111"/>
            <p:cNvSpPr txBox="1">
              <a:spLocks noChangeArrowheads="1"/>
            </p:cNvSpPr>
            <p:nvPr/>
          </p:nvSpPr>
          <p:spPr bwMode="auto">
            <a:xfrm>
              <a:off x="5304978" y="1528242"/>
              <a:ext cx="413185" cy="1917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600" b="1" kern="0" dirty="0" err="1">
                  <a:solidFill>
                    <a:srgbClr val="002060"/>
                  </a:solidFill>
                  <a:latin typeface="Arial" charset="0"/>
                </a:rPr>
                <a:t>SWx</a:t>
              </a:r>
              <a:endParaRPr lang="en-US" sz="600" b="1" kern="0" dirty="0">
                <a:solidFill>
                  <a:srgbClr val="002060"/>
                </a:solidFill>
                <a:latin typeface="Arial" charset="0"/>
              </a:endParaRPr>
            </a:p>
          </p:txBody>
        </p:sp>
        <p:sp>
          <p:nvSpPr>
            <p:cNvPr id="182" name="Text Box 111"/>
            <p:cNvSpPr txBox="1">
              <a:spLocks noChangeArrowheads="1"/>
            </p:cNvSpPr>
            <p:nvPr/>
          </p:nvSpPr>
          <p:spPr bwMode="auto">
            <a:xfrm>
              <a:off x="3712567" y="1467964"/>
              <a:ext cx="413185" cy="1917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600" b="1" kern="0" dirty="0">
                  <a:solidFill>
                    <a:srgbClr val="002060"/>
                  </a:solidFill>
                  <a:latin typeface="Arial" charset="0"/>
                </a:rPr>
                <a:t>S6a</a:t>
              </a:r>
            </a:p>
          </p:txBody>
        </p:sp>
        <p:sp>
          <p:nvSpPr>
            <p:cNvPr id="183" name="Text Box 108"/>
            <p:cNvSpPr txBox="1">
              <a:spLocks noChangeArrowheads="1"/>
            </p:cNvSpPr>
            <p:nvPr/>
          </p:nvSpPr>
          <p:spPr bwMode="auto">
            <a:xfrm>
              <a:off x="5098385" y="2598605"/>
              <a:ext cx="413185" cy="1917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600" b="1" kern="0" dirty="0" err="1">
                  <a:solidFill>
                    <a:srgbClr val="002060"/>
                  </a:solidFill>
                  <a:latin typeface="Arial" charset="0"/>
                </a:rPr>
                <a:t>Gy</a:t>
              </a:r>
              <a:endParaRPr lang="en-US" sz="600" b="1" kern="0" dirty="0">
                <a:solidFill>
                  <a:srgbClr val="002060"/>
                </a:solidFill>
                <a:latin typeface="Arial" charset="0"/>
              </a:endParaRPr>
            </a:p>
          </p:txBody>
        </p:sp>
        <p:sp>
          <p:nvSpPr>
            <p:cNvPr id="184" name="Text Box 108"/>
            <p:cNvSpPr txBox="1">
              <a:spLocks noChangeArrowheads="1"/>
            </p:cNvSpPr>
            <p:nvPr/>
          </p:nvSpPr>
          <p:spPr bwMode="auto">
            <a:xfrm>
              <a:off x="5859014" y="2531100"/>
              <a:ext cx="413185" cy="1917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600" b="1" kern="0" dirty="0" err="1">
                  <a:solidFill>
                    <a:srgbClr val="002060"/>
                  </a:solidFill>
                  <a:latin typeface="Arial" charset="0"/>
                </a:rPr>
                <a:t>Gz</a:t>
              </a:r>
              <a:endParaRPr lang="en-US" sz="800" b="1" kern="0" dirty="0">
                <a:solidFill>
                  <a:srgbClr val="002060"/>
                </a:solidFill>
                <a:latin typeface="Arial" charset="0"/>
              </a:endParaRPr>
            </a:p>
          </p:txBody>
        </p:sp>
        <p:sp>
          <p:nvSpPr>
            <p:cNvPr id="185" name="AutoShape 87"/>
            <p:cNvSpPr>
              <a:spLocks noChangeArrowheads="1"/>
            </p:cNvSpPr>
            <p:nvPr/>
          </p:nvSpPr>
          <p:spPr bwMode="auto">
            <a:xfrm flipH="1">
              <a:off x="3279936" y="3493680"/>
              <a:ext cx="520062" cy="239782"/>
            </a:xfrm>
            <a:prstGeom prst="roundRect">
              <a:avLst>
                <a:gd name="adj" fmla="val 16667"/>
              </a:avLst>
            </a:prstGeom>
            <a:solidFill>
              <a:sysClr val="window" lastClr="FFFFFF">
                <a:lumMod val="95000"/>
              </a:sysClr>
            </a:solidFill>
            <a:ln w="19050" algn="ctr">
              <a:solidFill>
                <a:sysClr val="window" lastClr="FFFFFF">
                  <a:lumMod val="85000"/>
                </a:sysClr>
              </a:solidFill>
              <a:round/>
              <a:headEnd/>
              <a:tailEnd/>
            </a:ln>
            <a:effectLst/>
            <a:extLst/>
          </p:spPr>
          <p:txBody>
            <a:bodyPr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800" b="1" kern="0" dirty="0">
                  <a:solidFill>
                    <a:prstClr val="white">
                      <a:lumMod val="85000"/>
                    </a:prstClr>
                  </a:solidFill>
                  <a:latin typeface="Arial Rounded MT Bold" panose="020F0704030504030204" pitchFamily="34" charset="0"/>
                </a:rPr>
                <a:t>BPCF</a:t>
              </a:r>
            </a:p>
          </p:txBody>
        </p:sp>
        <p:cxnSp>
          <p:nvCxnSpPr>
            <p:cNvPr id="186" name="AutoShape 73"/>
            <p:cNvCxnSpPr>
              <a:cxnSpLocks noChangeShapeType="1"/>
              <a:stCxn id="185" idx="0"/>
              <a:endCxn id="201" idx="3"/>
            </p:cNvCxnSpPr>
            <p:nvPr/>
          </p:nvCxnSpPr>
          <p:spPr bwMode="auto">
            <a:xfrm flipV="1">
              <a:off x="3539967" y="2940794"/>
              <a:ext cx="953316" cy="552886"/>
            </a:xfrm>
            <a:prstGeom prst="straightConnector1">
              <a:avLst/>
            </a:prstGeom>
            <a:noFill/>
            <a:ln w="9525">
              <a:solidFill>
                <a:sysClr val="window" lastClr="FFFFFF">
                  <a:lumMod val="85000"/>
                </a:sys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7" name="Text Box 108"/>
            <p:cNvSpPr txBox="1">
              <a:spLocks noChangeArrowheads="1"/>
            </p:cNvSpPr>
            <p:nvPr/>
          </p:nvSpPr>
          <p:spPr bwMode="auto">
            <a:xfrm>
              <a:off x="3882283" y="2960005"/>
              <a:ext cx="413185" cy="1917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>
                <a:spcBef>
                  <a:spcPct val="50000"/>
                </a:spcBef>
                <a:defRPr kumimoji="0" sz="800" b="1">
                  <a:solidFill>
                    <a:srgbClr val="002060"/>
                  </a:solidFill>
                  <a:latin typeface="Arial" charset="0"/>
                </a:defRPr>
              </a:lvl1pPr>
              <a:lvl2pPr marL="742950" indent="-285750">
                <a:defRPr>
                  <a:latin typeface="Calibri" pitchFamily="34" charset="0"/>
                </a:defRPr>
              </a:lvl2pPr>
              <a:lvl3pPr marL="1143000" indent="-228600">
                <a:defRPr>
                  <a:latin typeface="Calibri" pitchFamily="34" charset="0"/>
                </a:defRPr>
              </a:lvl3pPr>
              <a:lvl4pPr marL="1600200" indent="-228600">
                <a:defRPr>
                  <a:latin typeface="Calibri" pitchFamily="34" charset="0"/>
                </a:defRPr>
              </a:lvl4pPr>
              <a:lvl5pPr marL="2057400" indent="-228600">
                <a:defRPr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9pPr>
            </a:lstStyle>
            <a:p>
              <a:pPr>
                <a:defRPr/>
              </a:pPr>
              <a:r>
                <a:rPr lang="en-US" sz="600" kern="0" dirty="0">
                  <a:solidFill>
                    <a:prstClr val="white">
                      <a:lumMod val="85000"/>
                    </a:prstClr>
                  </a:solidFill>
                </a:rPr>
                <a:t>S9a</a:t>
              </a:r>
            </a:p>
          </p:txBody>
        </p:sp>
        <p:cxnSp>
          <p:nvCxnSpPr>
            <p:cNvPr id="188" name="Straight Connector 187"/>
            <p:cNvCxnSpPr>
              <a:stCxn id="185" idx="1"/>
            </p:cNvCxnSpPr>
            <p:nvPr/>
          </p:nvCxnSpPr>
          <p:spPr bwMode="auto">
            <a:xfrm>
              <a:off x="3799998" y="3613571"/>
              <a:ext cx="652046" cy="246140"/>
            </a:xfrm>
            <a:prstGeom prst="line">
              <a:avLst/>
            </a:prstGeom>
            <a:noFill/>
            <a:ln w="9525">
              <a:solidFill>
                <a:sysClr val="window" lastClr="FFFFFF">
                  <a:lumMod val="85000"/>
                </a:sys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9" name="Text Box 118"/>
            <p:cNvSpPr txBox="1">
              <a:spLocks noChangeArrowheads="1"/>
            </p:cNvSpPr>
            <p:nvPr/>
          </p:nvSpPr>
          <p:spPr bwMode="auto">
            <a:xfrm>
              <a:off x="4079780" y="3583457"/>
              <a:ext cx="283535" cy="1917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600" b="1" kern="0" dirty="0">
                  <a:solidFill>
                    <a:prstClr val="white">
                      <a:lumMod val="85000"/>
                    </a:prstClr>
                  </a:solidFill>
                  <a:latin typeface="Arial" charset="0"/>
                </a:rPr>
                <a:t>R</a:t>
              </a:r>
            </a:p>
          </p:txBody>
        </p:sp>
        <p:sp>
          <p:nvSpPr>
            <p:cNvPr id="190" name="AutoShape 86"/>
            <p:cNvSpPr>
              <a:spLocks noChangeArrowheads="1"/>
            </p:cNvSpPr>
            <p:nvPr/>
          </p:nvSpPr>
          <p:spPr bwMode="auto">
            <a:xfrm flipH="1">
              <a:off x="4452044" y="3780864"/>
              <a:ext cx="507827" cy="487665"/>
            </a:xfrm>
            <a:prstGeom prst="roundRect">
              <a:avLst>
                <a:gd name="adj" fmla="val 16667"/>
              </a:avLst>
            </a:prstGeom>
            <a:solidFill>
              <a:srgbClr val="9BBB59">
                <a:lumMod val="40000"/>
                <a:lumOff val="60000"/>
              </a:srgbClr>
            </a:solidFill>
            <a:ln w="19050" algn="ctr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 dirty="0">
                  <a:solidFill>
                    <a:srgbClr val="9BBB59">
                      <a:lumMod val="50000"/>
                    </a:srgbClr>
                  </a:solidFill>
                  <a:latin typeface="Arial Rounded MT Bold" panose="020F0704030504030204" pitchFamily="34" charset="0"/>
                </a:rPr>
                <a:t>MS-BNG</a:t>
              </a:r>
            </a:p>
          </p:txBody>
        </p:sp>
        <p:sp>
          <p:nvSpPr>
            <p:cNvPr id="191" name="AutoShape 83"/>
            <p:cNvSpPr>
              <a:spLocks noChangeArrowheads="1"/>
            </p:cNvSpPr>
            <p:nvPr/>
          </p:nvSpPr>
          <p:spPr bwMode="auto">
            <a:xfrm flipH="1">
              <a:off x="4405962" y="2052762"/>
              <a:ext cx="616749" cy="317549"/>
            </a:xfrm>
            <a:prstGeom prst="roundRect">
              <a:avLst>
                <a:gd name="adj" fmla="val 16667"/>
              </a:avLst>
            </a:prstGeom>
            <a:solidFill>
              <a:srgbClr val="1F497D">
                <a:lumMod val="20000"/>
                <a:lumOff val="80000"/>
              </a:srgbClr>
            </a:solidFill>
            <a:ln w="19050" algn="ctr">
              <a:solidFill>
                <a:srgbClr val="4F81BD">
                  <a:lumMod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P-GW</a:t>
              </a:r>
            </a:p>
          </p:txBody>
        </p:sp>
        <p:sp>
          <p:nvSpPr>
            <p:cNvPr id="192" name="Line 107"/>
            <p:cNvSpPr>
              <a:spLocks noChangeShapeType="1"/>
            </p:cNvSpPr>
            <p:nvPr/>
          </p:nvSpPr>
          <p:spPr bwMode="auto">
            <a:xfrm>
              <a:off x="4211960" y="3073014"/>
              <a:ext cx="79207" cy="0"/>
            </a:xfrm>
            <a:prstGeom prst="line">
              <a:avLst/>
            </a:prstGeom>
            <a:noFill/>
            <a:ln w="9525">
              <a:solidFill>
                <a:sysClr val="window" lastClr="FFFFFF">
                  <a:lumMod val="85000"/>
                </a:sys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3" name="Line 107"/>
            <p:cNvSpPr>
              <a:spLocks noChangeShapeType="1"/>
            </p:cNvSpPr>
            <p:nvPr/>
          </p:nvSpPr>
          <p:spPr bwMode="auto">
            <a:xfrm>
              <a:off x="4682124" y="3185328"/>
              <a:ext cx="79207" cy="0"/>
            </a:xfrm>
            <a:prstGeom prst="line">
              <a:avLst/>
            </a:prstGeom>
            <a:noFill/>
            <a:ln w="19050">
              <a:solidFill>
                <a:srgbClr val="76161B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4" name="Line 107"/>
            <p:cNvSpPr>
              <a:spLocks noChangeShapeType="1"/>
            </p:cNvSpPr>
            <p:nvPr/>
          </p:nvSpPr>
          <p:spPr bwMode="auto">
            <a:xfrm>
              <a:off x="4675534" y="2715766"/>
              <a:ext cx="79207" cy="0"/>
            </a:xfrm>
            <a:prstGeom prst="line">
              <a:avLst/>
            </a:prstGeom>
            <a:noFill/>
            <a:ln w="19050">
              <a:solidFill>
                <a:srgbClr val="1F49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5" name="Line 107"/>
            <p:cNvSpPr>
              <a:spLocks noChangeShapeType="1"/>
            </p:cNvSpPr>
            <p:nvPr/>
          </p:nvSpPr>
          <p:spPr bwMode="auto">
            <a:xfrm>
              <a:off x="3505681" y="1944476"/>
              <a:ext cx="79207" cy="0"/>
            </a:xfrm>
            <a:prstGeom prst="line">
              <a:avLst/>
            </a:prstGeom>
            <a:noFill/>
            <a:ln w="19050">
              <a:solidFill>
                <a:srgbClr val="1F49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6" name="Line 107"/>
            <p:cNvSpPr>
              <a:spLocks noChangeShapeType="1"/>
            </p:cNvSpPr>
            <p:nvPr/>
          </p:nvSpPr>
          <p:spPr bwMode="auto">
            <a:xfrm>
              <a:off x="2889673" y="1930335"/>
              <a:ext cx="79207" cy="0"/>
            </a:xfrm>
            <a:prstGeom prst="line">
              <a:avLst/>
            </a:prstGeom>
            <a:noFill/>
            <a:ln w="19050">
              <a:solidFill>
                <a:srgbClr val="1F49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7" name="Line 107"/>
            <p:cNvSpPr>
              <a:spLocks noChangeShapeType="1"/>
            </p:cNvSpPr>
            <p:nvPr/>
          </p:nvSpPr>
          <p:spPr bwMode="auto">
            <a:xfrm flipV="1">
              <a:off x="3881165" y="1627414"/>
              <a:ext cx="0" cy="79630"/>
            </a:xfrm>
            <a:prstGeom prst="line">
              <a:avLst/>
            </a:prstGeom>
            <a:noFill/>
            <a:ln w="19050">
              <a:solidFill>
                <a:srgbClr val="1F49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8" name="Line 107"/>
            <p:cNvSpPr>
              <a:spLocks noChangeShapeType="1"/>
            </p:cNvSpPr>
            <p:nvPr/>
          </p:nvSpPr>
          <p:spPr bwMode="auto">
            <a:xfrm flipV="1">
              <a:off x="5442066" y="1724332"/>
              <a:ext cx="0" cy="79630"/>
            </a:xfrm>
            <a:prstGeom prst="line">
              <a:avLst/>
            </a:prstGeom>
            <a:noFill/>
            <a:ln w="19050">
              <a:solidFill>
                <a:srgbClr val="1F49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9" name="Line 107"/>
            <p:cNvSpPr>
              <a:spLocks noChangeShapeType="1"/>
            </p:cNvSpPr>
            <p:nvPr/>
          </p:nvSpPr>
          <p:spPr bwMode="auto">
            <a:xfrm>
              <a:off x="4100348" y="3744140"/>
              <a:ext cx="79207" cy="0"/>
            </a:xfrm>
            <a:prstGeom prst="line">
              <a:avLst/>
            </a:prstGeom>
            <a:noFill/>
            <a:ln w="9525">
              <a:solidFill>
                <a:sysClr val="window" lastClr="FFFFFF">
                  <a:lumMod val="85000"/>
                </a:sys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00" name="Line 107"/>
            <p:cNvSpPr>
              <a:spLocks noChangeShapeType="1"/>
            </p:cNvSpPr>
            <p:nvPr/>
          </p:nvSpPr>
          <p:spPr bwMode="auto">
            <a:xfrm>
              <a:off x="5474919" y="3820003"/>
              <a:ext cx="79207" cy="0"/>
            </a:xfrm>
            <a:prstGeom prst="line">
              <a:avLst/>
            </a:prstGeom>
            <a:noFill/>
            <a:ln w="19050">
              <a:solidFill>
                <a:srgbClr val="9BBB59">
                  <a:lumMod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01" name="AutoShape 84"/>
            <p:cNvSpPr>
              <a:spLocks noChangeArrowheads="1"/>
            </p:cNvSpPr>
            <p:nvPr/>
          </p:nvSpPr>
          <p:spPr bwMode="auto">
            <a:xfrm flipH="1">
              <a:off x="4493283" y="2805781"/>
              <a:ext cx="438757" cy="270025"/>
            </a:xfrm>
            <a:prstGeom prst="roundRect">
              <a:avLst>
                <a:gd name="adj" fmla="val 16667"/>
              </a:avLst>
            </a:prstGeom>
            <a:solidFill>
              <a:srgbClr val="1F497D">
                <a:lumMod val="20000"/>
                <a:lumOff val="80000"/>
              </a:srgbClr>
            </a:solidFill>
            <a:ln w="19050" algn="ctr">
              <a:solidFill>
                <a:srgbClr val="4F81BD">
                  <a:lumMod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PCRF</a:t>
              </a:r>
            </a:p>
          </p:txBody>
        </p:sp>
        <p:sp>
          <p:nvSpPr>
            <p:cNvPr id="202" name="Text Box 108"/>
            <p:cNvSpPr txBox="1">
              <a:spLocks noChangeArrowheads="1"/>
            </p:cNvSpPr>
            <p:nvPr/>
          </p:nvSpPr>
          <p:spPr bwMode="auto">
            <a:xfrm>
              <a:off x="3006951" y="2603350"/>
              <a:ext cx="804432" cy="47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600" b="1" kern="0" dirty="0">
                  <a:solidFill>
                    <a:srgbClr val="002060"/>
                  </a:solidFill>
                  <a:latin typeface="Arial" charset="0"/>
                </a:rPr>
                <a:t>Control Plane Convergence and/or Interworking</a:t>
              </a:r>
            </a:p>
          </p:txBody>
        </p:sp>
        <p:sp>
          <p:nvSpPr>
            <p:cNvPr id="203" name="Text Box 100"/>
            <p:cNvSpPr txBox="1">
              <a:spLocks noChangeArrowheads="1"/>
            </p:cNvSpPr>
            <p:nvPr/>
          </p:nvSpPr>
          <p:spPr bwMode="auto">
            <a:xfrm>
              <a:off x="6468143" y="2874658"/>
              <a:ext cx="552129" cy="1917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600" b="1" kern="0" dirty="0" err="1">
                  <a:solidFill>
                    <a:srgbClr val="76161B">
                      <a:lumMod val="60000"/>
                      <a:lumOff val="40000"/>
                    </a:srgbClr>
                  </a:solidFill>
                  <a:latin typeface="Arial" charset="0"/>
                </a:rPr>
                <a:t>STa</a:t>
              </a:r>
              <a:r>
                <a:rPr lang="en-US" sz="600" b="1" kern="0" dirty="0">
                  <a:solidFill>
                    <a:srgbClr val="76161B">
                      <a:lumMod val="60000"/>
                      <a:lumOff val="40000"/>
                    </a:srgbClr>
                  </a:solidFill>
                  <a:latin typeface="Arial" charset="0"/>
                </a:rPr>
                <a:t>/ </a:t>
              </a:r>
              <a:r>
                <a:rPr lang="en-US" sz="600" b="1" kern="0" dirty="0" err="1">
                  <a:solidFill>
                    <a:srgbClr val="76161B">
                      <a:lumMod val="60000"/>
                      <a:lumOff val="40000"/>
                    </a:srgbClr>
                  </a:solidFill>
                  <a:latin typeface="Arial" charset="0"/>
                </a:rPr>
                <a:t>SWa</a:t>
              </a:r>
              <a:endParaRPr lang="en-US" sz="600" b="1" kern="0" dirty="0">
                <a:solidFill>
                  <a:srgbClr val="76161B">
                    <a:lumMod val="60000"/>
                    <a:lumOff val="40000"/>
                  </a:srgbClr>
                </a:solidFill>
                <a:latin typeface="Arial" charset="0"/>
              </a:endParaRPr>
            </a:p>
          </p:txBody>
        </p:sp>
        <p:sp>
          <p:nvSpPr>
            <p:cNvPr id="204" name="Text Box 108"/>
            <p:cNvSpPr txBox="1">
              <a:spLocks noChangeArrowheads="1"/>
            </p:cNvSpPr>
            <p:nvPr/>
          </p:nvSpPr>
          <p:spPr bwMode="auto">
            <a:xfrm>
              <a:off x="5123679" y="3067184"/>
              <a:ext cx="413185" cy="1917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>
                <a:spcBef>
                  <a:spcPct val="50000"/>
                </a:spcBef>
                <a:defRPr kumimoji="0" sz="800" b="1">
                  <a:solidFill>
                    <a:srgbClr val="002060"/>
                  </a:solidFill>
                  <a:latin typeface="Arial" charset="0"/>
                </a:defRPr>
              </a:lvl1pPr>
              <a:lvl2pPr marL="742950" indent="-285750">
                <a:defRPr>
                  <a:latin typeface="Calibri" pitchFamily="34" charset="0"/>
                </a:defRPr>
              </a:lvl2pPr>
              <a:lvl3pPr marL="1143000" indent="-228600">
                <a:defRPr>
                  <a:latin typeface="Calibri" pitchFamily="34" charset="0"/>
                </a:defRPr>
              </a:lvl3pPr>
              <a:lvl4pPr marL="1600200" indent="-228600">
                <a:defRPr>
                  <a:latin typeface="Calibri" pitchFamily="34" charset="0"/>
                </a:defRPr>
              </a:lvl4pPr>
              <a:lvl5pPr marL="2057400" indent="-228600">
                <a:defRPr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9pPr>
            </a:lstStyle>
            <a:p>
              <a:pPr>
                <a:defRPr/>
              </a:pPr>
              <a:r>
                <a:rPr lang="en-US" sz="600" kern="0" dirty="0" err="1">
                  <a:solidFill>
                    <a:srgbClr val="76161B">
                      <a:lumMod val="60000"/>
                      <a:lumOff val="40000"/>
                    </a:srgbClr>
                  </a:solidFill>
                </a:rPr>
                <a:t>Gy</a:t>
              </a:r>
              <a:endParaRPr lang="en-US" sz="600" kern="0" dirty="0">
                <a:solidFill>
                  <a:srgbClr val="76161B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05" name="Text Box 108"/>
            <p:cNvSpPr txBox="1">
              <a:spLocks noChangeArrowheads="1"/>
            </p:cNvSpPr>
            <p:nvPr/>
          </p:nvSpPr>
          <p:spPr bwMode="auto">
            <a:xfrm>
              <a:off x="5776860" y="3027193"/>
              <a:ext cx="413185" cy="1917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>
                <a:spcBef>
                  <a:spcPct val="50000"/>
                </a:spcBef>
                <a:defRPr kumimoji="0" sz="800" b="1">
                  <a:solidFill>
                    <a:srgbClr val="002060"/>
                  </a:solidFill>
                  <a:latin typeface="Arial" charset="0"/>
                </a:defRPr>
              </a:lvl1pPr>
              <a:lvl2pPr marL="742950" indent="-285750">
                <a:defRPr>
                  <a:latin typeface="Calibri" pitchFamily="34" charset="0"/>
                </a:defRPr>
              </a:lvl2pPr>
              <a:lvl3pPr marL="1143000" indent="-228600">
                <a:defRPr>
                  <a:latin typeface="Calibri" pitchFamily="34" charset="0"/>
                </a:defRPr>
              </a:lvl3pPr>
              <a:lvl4pPr marL="1600200" indent="-228600">
                <a:defRPr>
                  <a:latin typeface="Calibri" pitchFamily="34" charset="0"/>
                </a:defRPr>
              </a:lvl4pPr>
              <a:lvl5pPr marL="2057400" indent="-228600">
                <a:defRPr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9pPr>
            </a:lstStyle>
            <a:p>
              <a:pPr>
                <a:defRPr/>
              </a:pPr>
              <a:r>
                <a:rPr lang="en-US" sz="600" kern="0" dirty="0" err="1">
                  <a:solidFill>
                    <a:srgbClr val="76161B">
                      <a:lumMod val="60000"/>
                      <a:lumOff val="40000"/>
                    </a:srgbClr>
                  </a:solidFill>
                </a:rPr>
                <a:t>Gz</a:t>
              </a:r>
              <a:endParaRPr lang="en-US" sz="600" kern="0" dirty="0">
                <a:solidFill>
                  <a:srgbClr val="76161B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06" name="Text Box 108"/>
            <p:cNvSpPr txBox="1">
              <a:spLocks noChangeArrowheads="1"/>
            </p:cNvSpPr>
            <p:nvPr/>
          </p:nvSpPr>
          <p:spPr bwMode="auto">
            <a:xfrm>
              <a:off x="5444035" y="3097832"/>
              <a:ext cx="413185" cy="1917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>
                <a:spcBef>
                  <a:spcPct val="50000"/>
                </a:spcBef>
                <a:defRPr kumimoji="0" sz="800" b="1">
                  <a:solidFill>
                    <a:srgbClr val="002060"/>
                  </a:solidFill>
                  <a:latin typeface="Arial" charset="0"/>
                </a:defRPr>
              </a:lvl1pPr>
              <a:lvl2pPr marL="742950" indent="-285750">
                <a:defRPr>
                  <a:latin typeface="Calibri" pitchFamily="34" charset="0"/>
                </a:defRPr>
              </a:lvl2pPr>
              <a:lvl3pPr marL="1143000" indent="-228600">
                <a:defRPr>
                  <a:latin typeface="Calibri" pitchFamily="34" charset="0"/>
                </a:defRPr>
              </a:lvl3pPr>
              <a:lvl4pPr marL="1600200" indent="-228600">
                <a:defRPr>
                  <a:latin typeface="Calibri" pitchFamily="34" charset="0"/>
                </a:defRPr>
              </a:lvl4pPr>
              <a:lvl5pPr marL="2057400" indent="-228600">
                <a:defRPr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9pPr>
            </a:lstStyle>
            <a:p>
              <a:pPr>
                <a:defRPr/>
              </a:pPr>
              <a:r>
                <a:rPr lang="en-US" sz="600" kern="0" dirty="0" err="1">
                  <a:solidFill>
                    <a:srgbClr val="76161B">
                      <a:lumMod val="60000"/>
                      <a:lumOff val="40000"/>
                    </a:srgbClr>
                  </a:solidFill>
                </a:rPr>
                <a:t>Gya</a:t>
              </a:r>
              <a:endParaRPr lang="en-US" sz="600" kern="0" dirty="0">
                <a:solidFill>
                  <a:srgbClr val="76161B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07" name="Text Box 108"/>
            <p:cNvSpPr txBox="1">
              <a:spLocks noChangeArrowheads="1"/>
            </p:cNvSpPr>
            <p:nvPr/>
          </p:nvSpPr>
          <p:spPr bwMode="auto">
            <a:xfrm>
              <a:off x="6167411" y="3092995"/>
              <a:ext cx="413185" cy="1917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>
                <a:spcBef>
                  <a:spcPct val="50000"/>
                </a:spcBef>
                <a:defRPr kumimoji="0" sz="800" b="1">
                  <a:solidFill>
                    <a:srgbClr val="002060"/>
                  </a:solidFill>
                  <a:latin typeface="Arial" charset="0"/>
                </a:defRPr>
              </a:lvl1pPr>
              <a:lvl2pPr marL="742950" indent="-285750">
                <a:defRPr>
                  <a:latin typeface="Calibri" pitchFamily="34" charset="0"/>
                </a:defRPr>
              </a:lvl2pPr>
              <a:lvl3pPr marL="1143000" indent="-228600">
                <a:defRPr>
                  <a:latin typeface="Calibri" pitchFamily="34" charset="0"/>
                </a:defRPr>
              </a:lvl3pPr>
              <a:lvl4pPr marL="1600200" indent="-228600">
                <a:defRPr>
                  <a:latin typeface="Calibri" pitchFamily="34" charset="0"/>
                </a:defRPr>
              </a:lvl4pPr>
              <a:lvl5pPr marL="2057400" indent="-228600">
                <a:defRPr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9pPr>
            </a:lstStyle>
            <a:p>
              <a:pPr>
                <a:defRPr/>
              </a:pPr>
              <a:r>
                <a:rPr lang="en-US" sz="600" kern="0" dirty="0" err="1">
                  <a:solidFill>
                    <a:srgbClr val="76161B">
                      <a:lumMod val="60000"/>
                      <a:lumOff val="40000"/>
                    </a:srgbClr>
                  </a:solidFill>
                </a:rPr>
                <a:t>Gza</a:t>
              </a:r>
              <a:endParaRPr lang="en-US" sz="600" kern="0" dirty="0">
                <a:solidFill>
                  <a:srgbClr val="76161B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08" name="Line 107"/>
            <p:cNvSpPr>
              <a:spLocks noChangeShapeType="1"/>
            </p:cNvSpPr>
            <p:nvPr/>
          </p:nvSpPr>
          <p:spPr bwMode="auto">
            <a:xfrm>
              <a:off x="5387060" y="3162739"/>
              <a:ext cx="79207" cy="0"/>
            </a:xfrm>
            <a:prstGeom prst="line">
              <a:avLst/>
            </a:prstGeom>
            <a:noFill/>
            <a:ln w="19050">
              <a:solidFill>
                <a:srgbClr val="76161B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09" name="Line 107"/>
            <p:cNvSpPr>
              <a:spLocks noChangeShapeType="1"/>
            </p:cNvSpPr>
            <p:nvPr/>
          </p:nvSpPr>
          <p:spPr bwMode="auto">
            <a:xfrm>
              <a:off x="6151966" y="3202988"/>
              <a:ext cx="79207" cy="0"/>
            </a:xfrm>
            <a:prstGeom prst="line">
              <a:avLst/>
            </a:prstGeom>
            <a:noFill/>
            <a:ln w="19050">
              <a:solidFill>
                <a:srgbClr val="76161B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10" name="Line 107"/>
            <p:cNvSpPr>
              <a:spLocks noChangeShapeType="1"/>
            </p:cNvSpPr>
            <p:nvPr/>
          </p:nvSpPr>
          <p:spPr bwMode="auto">
            <a:xfrm>
              <a:off x="5623735" y="3136043"/>
              <a:ext cx="79207" cy="0"/>
            </a:xfrm>
            <a:prstGeom prst="line">
              <a:avLst/>
            </a:prstGeom>
            <a:noFill/>
            <a:ln w="19050">
              <a:solidFill>
                <a:srgbClr val="76161B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11" name="Line 107"/>
            <p:cNvSpPr>
              <a:spLocks noChangeShapeType="1"/>
            </p:cNvSpPr>
            <p:nvPr/>
          </p:nvSpPr>
          <p:spPr bwMode="auto">
            <a:xfrm>
              <a:off x="6018276" y="3144566"/>
              <a:ext cx="79207" cy="0"/>
            </a:xfrm>
            <a:prstGeom prst="line">
              <a:avLst/>
            </a:prstGeom>
            <a:noFill/>
            <a:ln w="19050">
              <a:solidFill>
                <a:srgbClr val="76161B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12" name="Line 107"/>
            <p:cNvSpPr>
              <a:spLocks noChangeShapeType="1"/>
            </p:cNvSpPr>
            <p:nvPr/>
          </p:nvSpPr>
          <p:spPr bwMode="auto">
            <a:xfrm>
              <a:off x="6432472" y="2973845"/>
              <a:ext cx="79207" cy="0"/>
            </a:xfrm>
            <a:prstGeom prst="line">
              <a:avLst/>
            </a:prstGeom>
            <a:noFill/>
            <a:ln w="19050">
              <a:solidFill>
                <a:srgbClr val="76161B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13" name="Line 107"/>
            <p:cNvSpPr>
              <a:spLocks noChangeShapeType="1"/>
            </p:cNvSpPr>
            <p:nvPr/>
          </p:nvSpPr>
          <p:spPr bwMode="auto">
            <a:xfrm>
              <a:off x="5805107" y="2657852"/>
              <a:ext cx="79207" cy="0"/>
            </a:xfrm>
            <a:prstGeom prst="line">
              <a:avLst/>
            </a:prstGeom>
            <a:noFill/>
            <a:ln w="19050">
              <a:solidFill>
                <a:srgbClr val="1F49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14" name="Line 107"/>
            <p:cNvSpPr>
              <a:spLocks noChangeShapeType="1"/>
            </p:cNvSpPr>
            <p:nvPr/>
          </p:nvSpPr>
          <p:spPr bwMode="auto">
            <a:xfrm>
              <a:off x="5330997" y="2707764"/>
              <a:ext cx="79207" cy="0"/>
            </a:xfrm>
            <a:prstGeom prst="line">
              <a:avLst/>
            </a:prstGeom>
            <a:noFill/>
            <a:ln w="19050">
              <a:solidFill>
                <a:srgbClr val="1F49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 sz="10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15" name="AutoShape 83"/>
            <p:cNvSpPr>
              <a:spLocks noChangeArrowheads="1"/>
            </p:cNvSpPr>
            <p:nvPr/>
          </p:nvSpPr>
          <p:spPr bwMode="auto">
            <a:xfrm flipH="1">
              <a:off x="5314578" y="2805781"/>
              <a:ext cx="409550" cy="264625"/>
            </a:xfrm>
            <a:prstGeom prst="roundRect">
              <a:avLst>
                <a:gd name="adj" fmla="val 16667"/>
              </a:avLst>
            </a:prstGeom>
            <a:solidFill>
              <a:srgbClr val="1F497D">
                <a:lumMod val="20000"/>
                <a:lumOff val="80000"/>
              </a:srgbClr>
            </a:solidFill>
            <a:ln w="19050" algn="ctr">
              <a:solidFill>
                <a:srgbClr val="4F81BD">
                  <a:lumMod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OCS</a:t>
              </a:r>
            </a:p>
          </p:txBody>
        </p:sp>
        <p:sp>
          <p:nvSpPr>
            <p:cNvPr id="216" name="AutoShape 83"/>
            <p:cNvSpPr>
              <a:spLocks noChangeArrowheads="1"/>
            </p:cNvSpPr>
            <p:nvPr/>
          </p:nvSpPr>
          <p:spPr bwMode="auto">
            <a:xfrm flipH="1">
              <a:off x="5936945" y="2808389"/>
              <a:ext cx="410762" cy="264625"/>
            </a:xfrm>
            <a:prstGeom prst="roundRect">
              <a:avLst>
                <a:gd name="adj" fmla="val 16667"/>
              </a:avLst>
            </a:prstGeom>
            <a:solidFill>
              <a:srgbClr val="1F497D">
                <a:lumMod val="20000"/>
                <a:lumOff val="80000"/>
              </a:srgbClr>
            </a:solidFill>
            <a:ln w="19050" algn="ctr">
              <a:solidFill>
                <a:srgbClr val="4F81BD">
                  <a:lumMod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OFCS</a:t>
              </a:r>
            </a:p>
          </p:txBody>
        </p:sp>
        <p:sp>
          <p:nvSpPr>
            <p:cNvPr id="217" name="AutoShape 62"/>
            <p:cNvSpPr>
              <a:spLocks noChangeArrowheads="1"/>
            </p:cNvSpPr>
            <p:nvPr/>
          </p:nvSpPr>
          <p:spPr bwMode="auto">
            <a:xfrm flipH="1">
              <a:off x="5873674" y="1674352"/>
              <a:ext cx="679756" cy="317549"/>
            </a:xfrm>
            <a:prstGeom prst="roundRect">
              <a:avLst>
                <a:gd name="adj" fmla="val 16667"/>
              </a:avLst>
            </a:prstGeom>
            <a:solidFill>
              <a:srgbClr val="1F497D">
                <a:lumMod val="20000"/>
                <a:lumOff val="80000"/>
              </a:srgbClr>
            </a:solidFill>
            <a:ln w="19050" algn="ctr">
              <a:solidFill>
                <a:srgbClr val="4F81BD">
                  <a:lumMod val="50000"/>
                </a:srgb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900" b="1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3GPP</a:t>
              </a:r>
              <a:r>
                <a:rPr lang="en-US" sz="800" b="1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 </a:t>
              </a:r>
              <a:r>
                <a:rPr lang="en-US" sz="900" b="1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AAA</a:t>
              </a:r>
              <a:endParaRPr lang="en-US" sz="800" b="1" kern="0" dirty="0">
                <a:solidFill>
                  <a:srgbClr val="1F497D"/>
                </a:solidFill>
                <a:latin typeface="Arial Rounded MT Bold" panose="020F0704030504030204" pitchFamily="34" charset="0"/>
              </a:endParaRPr>
            </a:p>
          </p:txBody>
        </p:sp>
        <p:sp>
          <p:nvSpPr>
            <p:cNvPr id="218" name="AutoShape 31"/>
            <p:cNvSpPr>
              <a:spLocks noChangeArrowheads="1"/>
            </p:cNvSpPr>
            <p:nvPr/>
          </p:nvSpPr>
          <p:spPr bwMode="auto">
            <a:xfrm flipH="1">
              <a:off x="7109594" y="2828979"/>
              <a:ext cx="723376" cy="581094"/>
            </a:xfrm>
            <a:prstGeom prst="roundRect">
              <a:avLst>
                <a:gd name="adj" fmla="val 16667"/>
              </a:avLst>
            </a:prstGeom>
            <a:solidFill>
              <a:sysClr val="window" lastClr="FFFFFF"/>
            </a:solidFill>
            <a:ln w="22225" algn="ctr">
              <a:solidFill>
                <a:srgbClr val="1F497D">
                  <a:lumMod val="50000"/>
                  <a:lumOff val="5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800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Services</a:t>
              </a:r>
            </a:p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800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e.g. </a:t>
              </a:r>
            </a:p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800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IMS, Internet,</a:t>
              </a:r>
            </a:p>
            <a:p>
              <a:pPr algn="ctr" defTabSz="762000" eaLnBrk="0" hangingPunct="0">
                <a:spcBef>
                  <a:spcPct val="5000"/>
                </a:spcBef>
                <a:spcAft>
                  <a:spcPct val="5000"/>
                </a:spcAft>
                <a:buClr>
                  <a:srgbClr val="4F81BD"/>
                </a:buClr>
                <a:defRPr/>
              </a:pPr>
              <a:r>
                <a:rPr lang="en-US" sz="800" kern="0" dirty="0">
                  <a:solidFill>
                    <a:srgbClr val="1F497D"/>
                  </a:solidFill>
                  <a:latin typeface="Arial Rounded MT Bold" panose="020F0704030504030204" pitchFamily="34" charset="0"/>
                </a:rPr>
                <a:t>Cloud, PDN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656909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Backup: Convergence in the User Plane (1/2)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311150" y="1219200"/>
            <a:ext cx="517525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endParaRPr lang="en-US" b="1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endParaRPr lang="en-US" b="1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Trusted Domains</a:t>
            </a:r>
          </a:p>
          <a:p>
            <a:endParaRPr lang="es-ES_tradnl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Trusted WLAN Access Network (TWAN) co-located with the MS-BNG (fixed edge) – BNG may implement traffic differentiation and re-routing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GTP tunnel upon the S2a reference point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Transparent to the core network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Seamless support for 3GPP devices visiting the fixed network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Policy and charging rules may still be enforced at the P-GW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2B62"/>
              </a:solidFill>
              <a:ea typeface="Verdana"/>
              <a:cs typeface="Arial" panose="020B0604020202020204" pitchFamily="34" charset="0"/>
            </a:endParaRPr>
          </a:p>
          <a:p>
            <a:endParaRPr lang="en-US" sz="1600" dirty="0">
              <a:solidFill>
                <a:srgbClr val="002B62"/>
              </a:solidFill>
              <a:ea typeface="Verdana"/>
              <a:cs typeface="Arial" panose="020B0604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895601"/>
            <a:ext cx="6858016" cy="25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5" name="AutoShape 97"/>
          <p:cNvCxnSpPr>
            <a:cxnSpLocks noChangeShapeType="1"/>
          </p:cNvCxnSpPr>
          <p:nvPr/>
        </p:nvCxnSpPr>
        <p:spPr bwMode="auto">
          <a:xfrm flipH="1">
            <a:off x="9907128" y="2295572"/>
            <a:ext cx="163851" cy="793"/>
          </a:xfrm>
          <a:prstGeom prst="straightConnector1">
            <a:avLst/>
          </a:prstGeom>
          <a:noFill/>
          <a:ln w="38100">
            <a:solidFill>
              <a:srgbClr val="7030A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5" name="Text Box 111"/>
          <p:cNvSpPr txBox="1">
            <a:spLocks noChangeArrowheads="1"/>
          </p:cNvSpPr>
          <p:nvPr/>
        </p:nvSpPr>
        <p:spPr bwMode="auto">
          <a:xfrm>
            <a:off x="10062149" y="2226618"/>
            <a:ext cx="966916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700" b="1" dirty="0">
                <a:solidFill>
                  <a:srgbClr val="7030A0"/>
                </a:solidFill>
                <a:latin typeface="Arial" charset="0"/>
              </a:rPr>
              <a:t>Data</a:t>
            </a:r>
          </a:p>
        </p:txBody>
      </p:sp>
      <p:cxnSp>
        <p:nvCxnSpPr>
          <p:cNvPr id="226" name="AutoShape 97"/>
          <p:cNvCxnSpPr>
            <a:cxnSpLocks noChangeShapeType="1"/>
          </p:cNvCxnSpPr>
          <p:nvPr/>
        </p:nvCxnSpPr>
        <p:spPr bwMode="auto">
          <a:xfrm flipH="1">
            <a:off x="9907128" y="2523182"/>
            <a:ext cx="163851" cy="793"/>
          </a:xfrm>
          <a:prstGeom prst="straightConnector1">
            <a:avLst/>
          </a:prstGeom>
          <a:noFill/>
          <a:ln w="38100">
            <a:solidFill>
              <a:srgbClr val="9966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7" name="Text Box 111"/>
          <p:cNvSpPr txBox="1">
            <a:spLocks noChangeArrowheads="1"/>
          </p:cNvSpPr>
          <p:nvPr/>
        </p:nvSpPr>
        <p:spPr bwMode="auto">
          <a:xfrm>
            <a:off x="10058401" y="2438401"/>
            <a:ext cx="970665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700" b="1" dirty="0">
                <a:solidFill>
                  <a:srgbClr val="996633"/>
                </a:solidFill>
                <a:latin typeface="Arial" charset="0"/>
              </a:rPr>
              <a:t>Control</a:t>
            </a:r>
          </a:p>
        </p:txBody>
      </p:sp>
      <p:cxnSp>
        <p:nvCxnSpPr>
          <p:cNvPr id="228" name="AutoShape 97"/>
          <p:cNvCxnSpPr>
            <a:cxnSpLocks noChangeShapeType="1"/>
          </p:cNvCxnSpPr>
          <p:nvPr/>
        </p:nvCxnSpPr>
        <p:spPr bwMode="auto">
          <a:xfrm flipH="1">
            <a:off x="9905974" y="2419348"/>
            <a:ext cx="163851" cy="793"/>
          </a:xfrm>
          <a:prstGeom prst="straightConnector1">
            <a:avLst/>
          </a:prstGeom>
          <a:noFill/>
          <a:ln w="38100">
            <a:solidFill>
              <a:srgbClr val="76161B">
                <a:lumMod val="60000"/>
                <a:lumOff val="40000"/>
              </a:srgbClr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9" name="Text Box 111"/>
          <p:cNvSpPr txBox="1">
            <a:spLocks noChangeArrowheads="1"/>
          </p:cNvSpPr>
          <p:nvPr/>
        </p:nvSpPr>
        <p:spPr bwMode="auto">
          <a:xfrm>
            <a:off x="10034162" y="2336513"/>
            <a:ext cx="1241561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700" b="1" dirty="0">
                <a:solidFill>
                  <a:srgbClr val="76161B">
                    <a:lumMod val="60000"/>
                    <a:lumOff val="40000"/>
                  </a:srgbClr>
                </a:solidFill>
                <a:latin typeface="Arial" charset="0"/>
              </a:rPr>
              <a:t>Interworking Data</a:t>
            </a:r>
          </a:p>
        </p:txBody>
      </p:sp>
    </p:spTree>
    <p:extLst>
      <p:ext uri="{BB962C8B-B14F-4D97-AF65-F5344CB8AC3E}">
        <p14:creationId xmlns:p14="http://schemas.microsoft.com/office/powerpoint/2010/main" xmlns="" val="3265550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Backup: Convergence in the User Plane (2/2)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311150" y="1219200"/>
            <a:ext cx="517525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endParaRPr lang="en-US" b="1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endParaRPr lang="en-US" b="1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Untrusted Domains</a:t>
            </a:r>
          </a:p>
          <a:p>
            <a:endParaRPr lang="es-ES_tradnl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UE establishes an IP-Sec tunnel with the 3GPP interworking node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ePDG</a:t>
            </a: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The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ePDG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 may establish a GTP or PMIP tunnel towards the PGW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Solution for different operator domains, or same operator domain for specific use cases                           (e.g. Wi-Fi Calling)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Transparent for the mobile core, as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ePDG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 takes care of the data interworking procedures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</a:rPr>
              <a:t>Transparent traffic treatment for the fixed access core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2B62"/>
              </a:solidFill>
              <a:ea typeface="Verdana"/>
              <a:cs typeface="Arial" panose="020B0604020202020204" pitchFamily="34" charset="0"/>
            </a:endParaRPr>
          </a:p>
          <a:p>
            <a:endParaRPr lang="en-US" sz="1600" dirty="0">
              <a:solidFill>
                <a:srgbClr val="002B62"/>
              </a:solidFill>
              <a:ea typeface="Verdana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5566" y="2895600"/>
            <a:ext cx="692163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AutoShape 97"/>
          <p:cNvCxnSpPr>
            <a:cxnSpLocks noChangeShapeType="1"/>
          </p:cNvCxnSpPr>
          <p:nvPr/>
        </p:nvCxnSpPr>
        <p:spPr bwMode="auto">
          <a:xfrm flipH="1">
            <a:off x="10135728" y="2371772"/>
            <a:ext cx="163851" cy="793"/>
          </a:xfrm>
          <a:prstGeom prst="straightConnector1">
            <a:avLst/>
          </a:prstGeom>
          <a:noFill/>
          <a:ln w="38100">
            <a:solidFill>
              <a:srgbClr val="7030A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Text Box 111"/>
          <p:cNvSpPr txBox="1">
            <a:spLocks noChangeArrowheads="1"/>
          </p:cNvSpPr>
          <p:nvPr/>
        </p:nvSpPr>
        <p:spPr bwMode="auto">
          <a:xfrm>
            <a:off x="10290749" y="2302818"/>
            <a:ext cx="966916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700" b="1" dirty="0">
                <a:solidFill>
                  <a:srgbClr val="7030A0"/>
                </a:solidFill>
                <a:latin typeface="Arial" charset="0"/>
              </a:rPr>
              <a:t>Data</a:t>
            </a:r>
          </a:p>
        </p:txBody>
      </p:sp>
      <p:cxnSp>
        <p:nvCxnSpPr>
          <p:cNvPr id="19" name="AutoShape 97"/>
          <p:cNvCxnSpPr>
            <a:cxnSpLocks noChangeShapeType="1"/>
          </p:cNvCxnSpPr>
          <p:nvPr/>
        </p:nvCxnSpPr>
        <p:spPr bwMode="auto">
          <a:xfrm flipH="1">
            <a:off x="10135728" y="2599382"/>
            <a:ext cx="163851" cy="793"/>
          </a:xfrm>
          <a:prstGeom prst="straightConnector1">
            <a:avLst/>
          </a:prstGeom>
          <a:noFill/>
          <a:ln w="38100">
            <a:solidFill>
              <a:srgbClr val="9966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Text Box 111"/>
          <p:cNvSpPr txBox="1">
            <a:spLocks noChangeArrowheads="1"/>
          </p:cNvSpPr>
          <p:nvPr/>
        </p:nvSpPr>
        <p:spPr bwMode="auto">
          <a:xfrm>
            <a:off x="10287001" y="2514601"/>
            <a:ext cx="970665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700" b="1" dirty="0">
                <a:solidFill>
                  <a:srgbClr val="996633"/>
                </a:solidFill>
                <a:latin typeface="Arial" charset="0"/>
              </a:rPr>
              <a:t>Control</a:t>
            </a:r>
          </a:p>
        </p:txBody>
      </p:sp>
      <p:cxnSp>
        <p:nvCxnSpPr>
          <p:cNvPr id="21" name="AutoShape 97"/>
          <p:cNvCxnSpPr>
            <a:cxnSpLocks noChangeShapeType="1"/>
          </p:cNvCxnSpPr>
          <p:nvPr/>
        </p:nvCxnSpPr>
        <p:spPr bwMode="auto">
          <a:xfrm flipH="1">
            <a:off x="10134574" y="2495548"/>
            <a:ext cx="163851" cy="793"/>
          </a:xfrm>
          <a:prstGeom prst="straightConnector1">
            <a:avLst/>
          </a:prstGeom>
          <a:noFill/>
          <a:ln w="38100">
            <a:solidFill>
              <a:srgbClr val="76161B">
                <a:lumMod val="60000"/>
                <a:lumOff val="40000"/>
              </a:srgbClr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Text Box 111"/>
          <p:cNvSpPr txBox="1">
            <a:spLocks noChangeArrowheads="1"/>
          </p:cNvSpPr>
          <p:nvPr/>
        </p:nvSpPr>
        <p:spPr bwMode="auto">
          <a:xfrm>
            <a:off x="10262762" y="2412713"/>
            <a:ext cx="1241561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700" b="1" dirty="0">
                <a:solidFill>
                  <a:srgbClr val="76161B">
                    <a:lumMod val="60000"/>
                    <a:lumOff val="40000"/>
                  </a:srgbClr>
                </a:solidFill>
                <a:latin typeface="Arial" charset="0"/>
              </a:rPr>
              <a:t>Interworking Data</a:t>
            </a:r>
          </a:p>
        </p:txBody>
      </p:sp>
    </p:spTree>
    <p:extLst>
      <p:ext uri="{BB962C8B-B14F-4D97-AF65-F5344CB8AC3E}">
        <p14:creationId xmlns:p14="http://schemas.microsoft.com/office/powerpoint/2010/main" xmlns="" val="390574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943599" y="2743200"/>
            <a:ext cx="6096001" cy="3607175"/>
            <a:chOff x="686210" y="1905000"/>
            <a:chExt cx="5567700" cy="3532532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2168061" y="4107395"/>
              <a:ext cx="371939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2163578" y="4365267"/>
              <a:ext cx="371939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2166914" y="4967546"/>
              <a:ext cx="371939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4064000" y="2014823"/>
              <a:ext cx="891968" cy="0"/>
            </a:xfrm>
            <a:prstGeom prst="line">
              <a:avLst/>
            </a:prstGeom>
            <a:ln w="12700" cap="flat" cmpd="sng" algn="ctr">
              <a:solidFill>
                <a:srgbClr val="00703C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>
              <a:off x="2988089" y="1905000"/>
              <a:ext cx="8361" cy="1334435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4514810" y="3259666"/>
              <a:ext cx="0" cy="170788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535517" y="3261376"/>
              <a:ext cx="0" cy="170617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Freeform 6"/>
            <p:cNvSpPr/>
            <p:nvPr/>
          </p:nvSpPr>
          <p:spPr>
            <a:xfrm>
              <a:off x="3895467" y="3384474"/>
              <a:ext cx="1569021" cy="210656"/>
            </a:xfrm>
            <a:custGeom>
              <a:avLst/>
              <a:gdLst>
                <a:gd name="connsiteX0" fmla="*/ 0 w 1495780"/>
                <a:gd name="connsiteY0" fmla="*/ 0 h 300843"/>
                <a:gd name="connsiteX1" fmla="*/ 1495780 w 1495780"/>
                <a:gd name="connsiteY1" fmla="*/ 0 h 300843"/>
                <a:gd name="connsiteX2" fmla="*/ 1495780 w 1495780"/>
                <a:gd name="connsiteY2" fmla="*/ 300843 h 300843"/>
                <a:gd name="connsiteX3" fmla="*/ 0 w 1495780"/>
                <a:gd name="connsiteY3" fmla="*/ 300843 h 300843"/>
                <a:gd name="connsiteX4" fmla="*/ 0 w 1495780"/>
                <a:gd name="connsiteY4" fmla="*/ 0 h 30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5780" h="300843">
                  <a:moveTo>
                    <a:pt x="0" y="0"/>
                  </a:moveTo>
                  <a:lnTo>
                    <a:pt x="1495780" y="0"/>
                  </a:lnTo>
                  <a:lnTo>
                    <a:pt x="1495780" y="300843"/>
                  </a:lnTo>
                  <a:lnTo>
                    <a:pt x="0" y="3008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3C"/>
            </a:solidFill>
            <a:ln w="127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 defTabSz="677296"/>
              <a:r>
                <a:rPr lang="en-US" sz="800" b="1" kern="0" dirty="0">
                  <a:solidFill>
                    <a:srgbClr val="CFEAC8"/>
                  </a:solidFill>
                </a:rPr>
                <a:t>Steering Committee</a:t>
              </a:r>
            </a:p>
          </p:txBody>
        </p:sp>
        <p:sp>
          <p:nvSpPr>
            <p:cNvPr id="12" name="Freeform 7"/>
            <p:cNvSpPr/>
            <p:nvPr/>
          </p:nvSpPr>
          <p:spPr>
            <a:xfrm>
              <a:off x="2764190" y="3696923"/>
              <a:ext cx="3489719" cy="210656"/>
            </a:xfrm>
            <a:custGeom>
              <a:avLst/>
              <a:gdLst>
                <a:gd name="connsiteX0" fmla="*/ 0 w 1761642"/>
                <a:gd name="connsiteY0" fmla="*/ 0 h 417790"/>
                <a:gd name="connsiteX1" fmla="*/ 1761642 w 1761642"/>
                <a:gd name="connsiteY1" fmla="*/ 0 h 417790"/>
                <a:gd name="connsiteX2" fmla="*/ 1761642 w 1761642"/>
                <a:gd name="connsiteY2" fmla="*/ 417790 h 417790"/>
                <a:gd name="connsiteX3" fmla="*/ 0 w 1761642"/>
                <a:gd name="connsiteY3" fmla="*/ 417790 h 417790"/>
                <a:gd name="connsiteX4" fmla="*/ 0 w 1761642"/>
                <a:gd name="connsiteY4" fmla="*/ 0 h 417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1642" h="417790">
                  <a:moveTo>
                    <a:pt x="0" y="0"/>
                  </a:moveTo>
                  <a:lnTo>
                    <a:pt x="1761642" y="0"/>
                  </a:lnTo>
                  <a:lnTo>
                    <a:pt x="1761642" y="417790"/>
                  </a:lnTo>
                  <a:lnTo>
                    <a:pt x="0" y="417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3C"/>
            </a:solidFill>
            <a:ln w="127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 defTabSz="677296"/>
              <a:r>
                <a:rPr lang="en-US" sz="800" b="1" kern="0" dirty="0">
                  <a:solidFill>
                    <a:srgbClr val="CFEAC8"/>
                  </a:solidFill>
                </a:rPr>
                <a:t>Technical Committee Work Areas</a:t>
              </a:r>
            </a:p>
          </p:txBody>
        </p:sp>
        <p:sp>
          <p:nvSpPr>
            <p:cNvPr id="13" name="Freeform 8"/>
            <p:cNvSpPr/>
            <p:nvPr/>
          </p:nvSpPr>
          <p:spPr>
            <a:xfrm>
              <a:off x="2613407" y="1909496"/>
              <a:ext cx="1569021" cy="210656"/>
            </a:xfrm>
            <a:custGeom>
              <a:avLst/>
              <a:gdLst>
                <a:gd name="connsiteX0" fmla="*/ 0 w 3199420"/>
                <a:gd name="connsiteY0" fmla="*/ 0 h 300843"/>
                <a:gd name="connsiteX1" fmla="*/ 3199420 w 3199420"/>
                <a:gd name="connsiteY1" fmla="*/ 0 h 300843"/>
                <a:gd name="connsiteX2" fmla="*/ 3199420 w 3199420"/>
                <a:gd name="connsiteY2" fmla="*/ 300843 h 300843"/>
                <a:gd name="connsiteX3" fmla="*/ 0 w 3199420"/>
                <a:gd name="connsiteY3" fmla="*/ 300843 h 300843"/>
                <a:gd name="connsiteX4" fmla="*/ 0 w 3199420"/>
                <a:gd name="connsiteY4" fmla="*/ 0 h 30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9420" h="300843">
                  <a:moveTo>
                    <a:pt x="0" y="0"/>
                  </a:moveTo>
                  <a:lnTo>
                    <a:pt x="3199420" y="0"/>
                  </a:lnTo>
                  <a:lnTo>
                    <a:pt x="3199420" y="300843"/>
                  </a:lnTo>
                  <a:lnTo>
                    <a:pt x="0" y="30084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6032"/>
                </a:gs>
                <a:gs pos="100000">
                  <a:srgbClr val="006032"/>
                </a:gs>
                <a:gs pos="13000">
                  <a:schemeClr val="bg1">
                    <a:lumMod val="95000"/>
                  </a:schemeClr>
                </a:gs>
                <a:gs pos="2000">
                  <a:srgbClr val="97C642"/>
                </a:gs>
                <a:gs pos="97000">
                  <a:srgbClr val="97C642"/>
                </a:gs>
                <a:gs pos="95000">
                  <a:srgbClr val="A5CE5B"/>
                </a:gs>
                <a:gs pos="83000">
                  <a:schemeClr val="bg1"/>
                </a:gs>
              </a:gsLst>
              <a:lin ang="4200000" scaled="0"/>
              <a:tileRect/>
            </a:gradFill>
            <a:ln w="127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 defTabSz="677296"/>
              <a:r>
                <a:rPr lang="en-US" sz="1000" b="1" kern="0" dirty="0">
                  <a:solidFill>
                    <a:schemeClr val="tx1"/>
                  </a:solidFill>
                </a:rPr>
                <a:t>Board of Directors</a:t>
              </a:r>
            </a:p>
          </p:txBody>
        </p:sp>
        <p:sp>
          <p:nvSpPr>
            <p:cNvPr id="14" name="Freeform 9"/>
            <p:cNvSpPr/>
            <p:nvPr/>
          </p:nvSpPr>
          <p:spPr>
            <a:xfrm>
              <a:off x="686210" y="4576150"/>
              <a:ext cx="1569021" cy="210656"/>
            </a:xfrm>
            <a:custGeom>
              <a:avLst/>
              <a:gdLst>
                <a:gd name="connsiteX0" fmla="*/ 0 w 1205569"/>
                <a:gd name="connsiteY0" fmla="*/ 0 h 246580"/>
                <a:gd name="connsiteX1" fmla="*/ 1205569 w 1205569"/>
                <a:gd name="connsiteY1" fmla="*/ 0 h 246580"/>
                <a:gd name="connsiteX2" fmla="*/ 1205569 w 1205569"/>
                <a:gd name="connsiteY2" fmla="*/ 246580 h 246580"/>
                <a:gd name="connsiteX3" fmla="*/ 0 w 1205569"/>
                <a:gd name="connsiteY3" fmla="*/ 246580 h 246580"/>
                <a:gd name="connsiteX4" fmla="*/ 0 w 1205569"/>
                <a:gd name="connsiteY4" fmla="*/ 0 h 24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5569" h="246580">
                  <a:moveTo>
                    <a:pt x="0" y="0"/>
                  </a:moveTo>
                  <a:lnTo>
                    <a:pt x="1205569" y="0"/>
                  </a:lnTo>
                  <a:lnTo>
                    <a:pt x="1205569" y="246580"/>
                  </a:lnTo>
                  <a:lnTo>
                    <a:pt x="0" y="2465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3">
                <a:tint val="99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704" tIns="4704" rIns="4704" bIns="4704" numCol="1" spcCol="1270" anchor="ctr" anchorCtr="0">
              <a:noAutofit/>
            </a:bodyPr>
            <a:lstStyle/>
            <a:p>
              <a:pPr algn="ctr" defTabSz="32924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800" dirty="0">
                  <a:solidFill>
                    <a:srgbClr val="00703C"/>
                  </a:solidFill>
                </a:rPr>
                <a:t>Birds of a Feather</a:t>
              </a:r>
            </a:p>
          </p:txBody>
        </p:sp>
        <p:sp>
          <p:nvSpPr>
            <p:cNvPr id="15" name="Freeform 10"/>
            <p:cNvSpPr/>
            <p:nvPr/>
          </p:nvSpPr>
          <p:spPr>
            <a:xfrm>
              <a:off x="686210" y="4284797"/>
              <a:ext cx="1569021" cy="210656"/>
            </a:xfrm>
            <a:custGeom>
              <a:avLst/>
              <a:gdLst>
                <a:gd name="connsiteX0" fmla="*/ 0 w 1566912"/>
                <a:gd name="connsiteY0" fmla="*/ 0 h 308331"/>
                <a:gd name="connsiteX1" fmla="*/ 1566912 w 1566912"/>
                <a:gd name="connsiteY1" fmla="*/ 0 h 308331"/>
                <a:gd name="connsiteX2" fmla="*/ 1566912 w 1566912"/>
                <a:gd name="connsiteY2" fmla="*/ 308331 h 308331"/>
                <a:gd name="connsiteX3" fmla="*/ 0 w 1566912"/>
                <a:gd name="connsiteY3" fmla="*/ 308331 h 308331"/>
                <a:gd name="connsiteX4" fmla="*/ 0 w 1566912"/>
                <a:gd name="connsiteY4" fmla="*/ 0 h 30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6912" h="308331">
                  <a:moveTo>
                    <a:pt x="0" y="0"/>
                  </a:moveTo>
                  <a:lnTo>
                    <a:pt x="1566912" y="0"/>
                  </a:lnTo>
                  <a:lnTo>
                    <a:pt x="1566912" y="308331"/>
                  </a:lnTo>
                  <a:lnTo>
                    <a:pt x="0" y="3083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3">
                <a:tint val="99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704" tIns="4704" rIns="4704" bIns="4704" numCol="1" spcCol="1270" anchor="ctr" anchorCtr="0">
              <a:noAutofit/>
            </a:bodyPr>
            <a:lstStyle/>
            <a:p>
              <a:pPr algn="ctr" defTabSz="32924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800" kern="0" dirty="0">
                  <a:solidFill>
                    <a:srgbClr val="00703C"/>
                  </a:solidFill>
                </a:rPr>
                <a:t>Innovation Group</a:t>
              </a:r>
            </a:p>
          </p:txBody>
        </p:sp>
        <p:sp>
          <p:nvSpPr>
            <p:cNvPr id="16" name="Freeform 11"/>
            <p:cNvSpPr/>
            <p:nvPr/>
          </p:nvSpPr>
          <p:spPr>
            <a:xfrm>
              <a:off x="686210" y="4867503"/>
              <a:ext cx="1569021" cy="210656"/>
            </a:xfrm>
            <a:custGeom>
              <a:avLst/>
              <a:gdLst>
                <a:gd name="connsiteX0" fmla="*/ 0 w 1665829"/>
                <a:gd name="connsiteY0" fmla="*/ 0 h 262840"/>
                <a:gd name="connsiteX1" fmla="*/ 1665829 w 1665829"/>
                <a:gd name="connsiteY1" fmla="*/ 0 h 262840"/>
                <a:gd name="connsiteX2" fmla="*/ 1665829 w 1665829"/>
                <a:gd name="connsiteY2" fmla="*/ 262840 h 262840"/>
                <a:gd name="connsiteX3" fmla="*/ 0 w 1665829"/>
                <a:gd name="connsiteY3" fmla="*/ 262840 h 262840"/>
                <a:gd name="connsiteX4" fmla="*/ 0 w 1665829"/>
                <a:gd name="connsiteY4" fmla="*/ 0 h 26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5829" h="262840">
                  <a:moveTo>
                    <a:pt x="0" y="0"/>
                  </a:moveTo>
                  <a:lnTo>
                    <a:pt x="1665829" y="0"/>
                  </a:lnTo>
                  <a:lnTo>
                    <a:pt x="1665829" y="262840"/>
                  </a:lnTo>
                  <a:lnTo>
                    <a:pt x="0" y="262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3">
                <a:tint val="99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704" tIns="4704" rIns="4704" bIns="4704" numCol="1" spcCol="1270" anchor="ctr" anchorCtr="0">
              <a:noAutofit/>
            </a:bodyPr>
            <a:lstStyle/>
            <a:p>
              <a:pPr algn="ctr" defTabSz="32924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800" dirty="0">
                  <a:solidFill>
                    <a:srgbClr val="00703C"/>
                  </a:solidFill>
                </a:rPr>
                <a:t>Broadband 20/20 </a:t>
              </a:r>
            </a:p>
          </p:txBody>
        </p:sp>
        <p:sp>
          <p:nvSpPr>
            <p:cNvPr id="17" name="Freeform 13"/>
            <p:cNvSpPr/>
            <p:nvPr/>
          </p:nvSpPr>
          <p:spPr>
            <a:xfrm>
              <a:off x="686210" y="3993445"/>
              <a:ext cx="1569021" cy="210656"/>
            </a:xfrm>
            <a:custGeom>
              <a:avLst/>
              <a:gdLst>
                <a:gd name="connsiteX0" fmla="*/ 0 w 1665829"/>
                <a:gd name="connsiteY0" fmla="*/ 0 h 262840"/>
                <a:gd name="connsiteX1" fmla="*/ 1665829 w 1665829"/>
                <a:gd name="connsiteY1" fmla="*/ 0 h 262840"/>
                <a:gd name="connsiteX2" fmla="*/ 1665829 w 1665829"/>
                <a:gd name="connsiteY2" fmla="*/ 262840 h 262840"/>
                <a:gd name="connsiteX3" fmla="*/ 0 w 1665829"/>
                <a:gd name="connsiteY3" fmla="*/ 262840 h 262840"/>
                <a:gd name="connsiteX4" fmla="*/ 0 w 1665829"/>
                <a:gd name="connsiteY4" fmla="*/ 0 h 26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5829" h="262840">
                  <a:moveTo>
                    <a:pt x="0" y="0"/>
                  </a:moveTo>
                  <a:lnTo>
                    <a:pt x="1665829" y="0"/>
                  </a:lnTo>
                  <a:lnTo>
                    <a:pt x="1665829" y="262840"/>
                  </a:lnTo>
                  <a:lnTo>
                    <a:pt x="0" y="262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3">
                <a:tint val="99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704" tIns="4704" rIns="4704" bIns="4704" numCol="1" spcCol="1270" anchor="ctr" anchorCtr="0">
              <a:noAutofit/>
            </a:bodyPr>
            <a:lstStyle/>
            <a:p>
              <a:pPr algn="ctr" defTabSz="32924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800" dirty="0">
                  <a:solidFill>
                    <a:srgbClr val="00703C"/>
                  </a:solidFill>
                </a:rPr>
                <a:t>Market Requirements</a:t>
              </a: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4247224" y="4967546"/>
              <a:ext cx="513322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9"/>
            <p:cNvSpPr/>
            <p:nvPr/>
          </p:nvSpPr>
          <p:spPr>
            <a:xfrm>
              <a:off x="2764190" y="4867503"/>
              <a:ext cx="1569021" cy="210656"/>
            </a:xfrm>
            <a:custGeom>
              <a:avLst/>
              <a:gdLst>
                <a:gd name="connsiteX0" fmla="*/ 0 w 1121441"/>
                <a:gd name="connsiteY0" fmla="*/ 0 h 396207"/>
                <a:gd name="connsiteX1" fmla="*/ 1121441 w 1121441"/>
                <a:gd name="connsiteY1" fmla="*/ 0 h 396207"/>
                <a:gd name="connsiteX2" fmla="*/ 1121441 w 1121441"/>
                <a:gd name="connsiteY2" fmla="*/ 396207 h 396207"/>
                <a:gd name="connsiteX3" fmla="*/ 0 w 1121441"/>
                <a:gd name="connsiteY3" fmla="*/ 396207 h 396207"/>
                <a:gd name="connsiteX4" fmla="*/ 0 w 1121441"/>
                <a:gd name="connsiteY4" fmla="*/ 0 h 396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1441" h="396207">
                  <a:moveTo>
                    <a:pt x="0" y="0"/>
                  </a:moveTo>
                  <a:lnTo>
                    <a:pt x="1121441" y="0"/>
                  </a:lnTo>
                  <a:lnTo>
                    <a:pt x="1121441" y="396207"/>
                  </a:lnTo>
                  <a:lnTo>
                    <a:pt x="0" y="3962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3C"/>
            </a:solidFill>
            <a:ln w="127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73" tIns="0" rIns="6773" bIns="0" rtlCol="0" anchor="ctr" anchorCtr="0"/>
            <a:lstStyle/>
            <a:p>
              <a:pPr algn="ctr" defTabSz="677296"/>
              <a:r>
                <a:rPr lang="en-US" sz="800" b="1" kern="0" dirty="0">
                  <a:solidFill>
                    <a:srgbClr val="CFEAC8"/>
                  </a:solidFill>
                </a:rPr>
                <a:t>Physical Layer Transmission</a:t>
              </a:r>
            </a:p>
          </p:txBody>
        </p:sp>
        <p:sp>
          <p:nvSpPr>
            <p:cNvPr id="20" name="Freeform 20"/>
            <p:cNvSpPr/>
            <p:nvPr/>
          </p:nvSpPr>
          <p:spPr>
            <a:xfrm>
              <a:off x="4684889" y="4867503"/>
              <a:ext cx="1569021" cy="210656"/>
            </a:xfrm>
            <a:custGeom>
              <a:avLst/>
              <a:gdLst>
                <a:gd name="connsiteX0" fmla="*/ 0 w 1118216"/>
                <a:gd name="connsiteY0" fmla="*/ 0 h 246592"/>
                <a:gd name="connsiteX1" fmla="*/ 1118216 w 1118216"/>
                <a:gd name="connsiteY1" fmla="*/ 0 h 246592"/>
                <a:gd name="connsiteX2" fmla="*/ 1118216 w 1118216"/>
                <a:gd name="connsiteY2" fmla="*/ 246592 h 246592"/>
                <a:gd name="connsiteX3" fmla="*/ 0 w 1118216"/>
                <a:gd name="connsiteY3" fmla="*/ 246592 h 246592"/>
                <a:gd name="connsiteX4" fmla="*/ 0 w 1118216"/>
                <a:gd name="connsiteY4" fmla="*/ 0 h 24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8216" h="246592">
                  <a:moveTo>
                    <a:pt x="0" y="0"/>
                  </a:moveTo>
                  <a:lnTo>
                    <a:pt x="1118216" y="0"/>
                  </a:lnTo>
                  <a:lnTo>
                    <a:pt x="1118216" y="246592"/>
                  </a:lnTo>
                  <a:lnTo>
                    <a:pt x="0" y="2465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3C"/>
            </a:solidFill>
            <a:ln w="127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73" tIns="0" rIns="6773" bIns="0" rtlCol="0" anchor="ctr" anchorCtr="0"/>
            <a:lstStyle/>
            <a:p>
              <a:pPr algn="ctr" defTabSz="677296"/>
              <a:r>
                <a:rPr lang="en-US" sz="800" b="1" kern="0" dirty="0">
                  <a:solidFill>
                    <a:srgbClr val="CFEAC8"/>
                  </a:solidFill>
                </a:rPr>
                <a:t>Architecture &amp; Migration</a:t>
              </a:r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4243621" y="4375194"/>
              <a:ext cx="513322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Freeform 23"/>
            <p:cNvSpPr/>
            <p:nvPr/>
          </p:nvSpPr>
          <p:spPr>
            <a:xfrm>
              <a:off x="2764190" y="4284797"/>
              <a:ext cx="1569021" cy="210656"/>
            </a:xfrm>
            <a:custGeom>
              <a:avLst/>
              <a:gdLst>
                <a:gd name="connsiteX0" fmla="*/ 0 w 1111375"/>
                <a:gd name="connsiteY0" fmla="*/ 0 h 238367"/>
                <a:gd name="connsiteX1" fmla="*/ 1111375 w 1111375"/>
                <a:gd name="connsiteY1" fmla="*/ 0 h 238367"/>
                <a:gd name="connsiteX2" fmla="*/ 1111375 w 1111375"/>
                <a:gd name="connsiteY2" fmla="*/ 238367 h 238367"/>
                <a:gd name="connsiteX3" fmla="*/ 0 w 1111375"/>
                <a:gd name="connsiteY3" fmla="*/ 238367 h 238367"/>
                <a:gd name="connsiteX4" fmla="*/ 0 w 1111375"/>
                <a:gd name="connsiteY4" fmla="*/ 0 h 23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1375" h="238367">
                  <a:moveTo>
                    <a:pt x="0" y="0"/>
                  </a:moveTo>
                  <a:lnTo>
                    <a:pt x="1111375" y="0"/>
                  </a:lnTo>
                  <a:lnTo>
                    <a:pt x="1111375" y="238367"/>
                  </a:lnTo>
                  <a:lnTo>
                    <a:pt x="0" y="2383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3C"/>
            </a:solidFill>
            <a:ln w="127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73" tIns="0" rIns="6773" bIns="0" rtlCol="0" anchor="ctr" anchorCtr="0"/>
            <a:lstStyle/>
            <a:p>
              <a:pPr algn="ctr" defTabSz="677296"/>
              <a:r>
                <a:rPr lang="en-US" sz="800" b="1" kern="0" dirty="0">
                  <a:solidFill>
                    <a:srgbClr val="CFEAC8"/>
                  </a:solidFill>
                </a:rPr>
                <a:t>Fiber to the Distribution Point</a:t>
              </a:r>
            </a:p>
          </p:txBody>
        </p:sp>
        <p:sp>
          <p:nvSpPr>
            <p:cNvPr id="23" name="Freeform 24"/>
            <p:cNvSpPr/>
            <p:nvPr/>
          </p:nvSpPr>
          <p:spPr>
            <a:xfrm>
              <a:off x="4684889" y="4284797"/>
              <a:ext cx="1569021" cy="210656"/>
            </a:xfrm>
            <a:custGeom>
              <a:avLst/>
              <a:gdLst>
                <a:gd name="connsiteX0" fmla="*/ 0 w 1120725"/>
                <a:gd name="connsiteY0" fmla="*/ 0 h 386409"/>
                <a:gd name="connsiteX1" fmla="*/ 1120725 w 1120725"/>
                <a:gd name="connsiteY1" fmla="*/ 0 h 386409"/>
                <a:gd name="connsiteX2" fmla="*/ 1120725 w 1120725"/>
                <a:gd name="connsiteY2" fmla="*/ 386409 h 386409"/>
                <a:gd name="connsiteX3" fmla="*/ 0 w 1120725"/>
                <a:gd name="connsiteY3" fmla="*/ 386409 h 386409"/>
                <a:gd name="connsiteX4" fmla="*/ 0 w 1120725"/>
                <a:gd name="connsiteY4" fmla="*/ 0 h 386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725" h="386409">
                  <a:moveTo>
                    <a:pt x="0" y="0"/>
                  </a:moveTo>
                  <a:lnTo>
                    <a:pt x="1120725" y="0"/>
                  </a:lnTo>
                  <a:lnTo>
                    <a:pt x="1120725" y="386409"/>
                  </a:lnTo>
                  <a:lnTo>
                    <a:pt x="0" y="3864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3C"/>
            </a:solidFill>
            <a:ln w="127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73" tIns="0" rIns="6773" bIns="0" rtlCol="0" anchor="ctr" anchorCtr="0"/>
            <a:lstStyle/>
            <a:p>
              <a:pPr algn="ctr" defTabSz="677296"/>
              <a:r>
                <a:rPr lang="en-US" sz="800" b="1" kern="0" dirty="0">
                  <a:solidFill>
                    <a:srgbClr val="CFEAC8"/>
                  </a:solidFill>
                </a:rPr>
                <a:t>Routing &amp; Transport</a:t>
              </a:r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4252066" y="4691125"/>
              <a:ext cx="513322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Freeform 27"/>
            <p:cNvSpPr/>
            <p:nvPr/>
          </p:nvSpPr>
          <p:spPr>
            <a:xfrm>
              <a:off x="2764190" y="4576150"/>
              <a:ext cx="1569021" cy="210656"/>
            </a:xfrm>
            <a:custGeom>
              <a:avLst/>
              <a:gdLst>
                <a:gd name="connsiteX0" fmla="*/ 0 w 1108721"/>
                <a:gd name="connsiteY0" fmla="*/ 0 h 391740"/>
                <a:gd name="connsiteX1" fmla="*/ 1108721 w 1108721"/>
                <a:gd name="connsiteY1" fmla="*/ 0 h 391740"/>
                <a:gd name="connsiteX2" fmla="*/ 1108721 w 1108721"/>
                <a:gd name="connsiteY2" fmla="*/ 391740 h 391740"/>
                <a:gd name="connsiteX3" fmla="*/ 0 w 1108721"/>
                <a:gd name="connsiteY3" fmla="*/ 391740 h 391740"/>
                <a:gd name="connsiteX4" fmla="*/ 0 w 1108721"/>
                <a:gd name="connsiteY4" fmla="*/ 0 h 391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721" h="391740">
                  <a:moveTo>
                    <a:pt x="0" y="0"/>
                  </a:moveTo>
                  <a:lnTo>
                    <a:pt x="1108721" y="0"/>
                  </a:lnTo>
                  <a:lnTo>
                    <a:pt x="1108721" y="391740"/>
                  </a:lnTo>
                  <a:lnTo>
                    <a:pt x="0" y="39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3C"/>
            </a:solidFill>
            <a:ln w="127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73" tIns="0" rIns="6773" bIns="0" rtlCol="0" anchor="ctr" anchorCtr="0"/>
            <a:lstStyle/>
            <a:p>
              <a:pPr algn="ctr" defTabSz="677296"/>
              <a:r>
                <a:rPr lang="en-US" sz="800" b="1" kern="0" dirty="0">
                  <a:solidFill>
                    <a:srgbClr val="CFEAC8"/>
                  </a:solidFill>
                </a:rPr>
                <a:t>Fiber Access Networks</a:t>
              </a:r>
            </a:p>
          </p:txBody>
        </p:sp>
        <p:sp>
          <p:nvSpPr>
            <p:cNvPr id="26" name="Freeform 28"/>
            <p:cNvSpPr/>
            <p:nvPr/>
          </p:nvSpPr>
          <p:spPr>
            <a:xfrm>
              <a:off x="4684889" y="4576150"/>
              <a:ext cx="1569021" cy="210656"/>
            </a:xfrm>
            <a:custGeom>
              <a:avLst/>
              <a:gdLst>
                <a:gd name="connsiteX0" fmla="*/ 0 w 1136465"/>
                <a:gd name="connsiteY0" fmla="*/ 0 h 300843"/>
                <a:gd name="connsiteX1" fmla="*/ 1136465 w 1136465"/>
                <a:gd name="connsiteY1" fmla="*/ 0 h 300843"/>
                <a:gd name="connsiteX2" fmla="*/ 1136465 w 1136465"/>
                <a:gd name="connsiteY2" fmla="*/ 300843 h 300843"/>
                <a:gd name="connsiteX3" fmla="*/ 0 w 1136465"/>
                <a:gd name="connsiteY3" fmla="*/ 300843 h 300843"/>
                <a:gd name="connsiteX4" fmla="*/ 0 w 1136465"/>
                <a:gd name="connsiteY4" fmla="*/ 0 h 30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6465" h="300843">
                  <a:moveTo>
                    <a:pt x="0" y="0"/>
                  </a:moveTo>
                  <a:lnTo>
                    <a:pt x="1136465" y="0"/>
                  </a:lnTo>
                  <a:lnTo>
                    <a:pt x="1136465" y="300843"/>
                  </a:lnTo>
                  <a:lnTo>
                    <a:pt x="0" y="3008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3C"/>
            </a:solidFill>
            <a:ln w="127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73" tIns="0" rIns="6773" bIns="0" rtlCol="0" anchor="ctr" anchorCtr="0"/>
            <a:lstStyle/>
            <a:p>
              <a:pPr algn="ctr" defTabSz="677296"/>
              <a:r>
                <a:rPr lang="en-US" sz="800" b="1" kern="0" dirty="0">
                  <a:solidFill>
                    <a:srgbClr val="CFEAC8"/>
                  </a:solidFill>
                </a:rPr>
                <a:t>SDN and NFV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4248463" y="4098773"/>
              <a:ext cx="513322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Freeform 31"/>
            <p:cNvSpPr/>
            <p:nvPr/>
          </p:nvSpPr>
          <p:spPr>
            <a:xfrm>
              <a:off x="2764190" y="3993445"/>
              <a:ext cx="1569021" cy="210656"/>
            </a:xfrm>
            <a:custGeom>
              <a:avLst/>
              <a:gdLst>
                <a:gd name="connsiteX0" fmla="*/ 0 w 1105845"/>
                <a:gd name="connsiteY0" fmla="*/ 0 h 227058"/>
                <a:gd name="connsiteX1" fmla="*/ 1105845 w 1105845"/>
                <a:gd name="connsiteY1" fmla="*/ 0 h 227058"/>
                <a:gd name="connsiteX2" fmla="*/ 1105845 w 1105845"/>
                <a:gd name="connsiteY2" fmla="*/ 227058 h 227058"/>
                <a:gd name="connsiteX3" fmla="*/ 0 w 1105845"/>
                <a:gd name="connsiteY3" fmla="*/ 227058 h 227058"/>
                <a:gd name="connsiteX4" fmla="*/ 0 w 1105845"/>
                <a:gd name="connsiteY4" fmla="*/ 0 h 227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5845" h="227058">
                  <a:moveTo>
                    <a:pt x="0" y="0"/>
                  </a:moveTo>
                  <a:lnTo>
                    <a:pt x="1105845" y="0"/>
                  </a:lnTo>
                  <a:lnTo>
                    <a:pt x="1105845" y="227058"/>
                  </a:lnTo>
                  <a:lnTo>
                    <a:pt x="0" y="2270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3C"/>
            </a:solidFill>
            <a:ln w="127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73" tIns="0" rIns="6773" bIns="0" rtlCol="0" anchor="ctr" anchorCtr="0"/>
            <a:lstStyle/>
            <a:p>
              <a:pPr algn="ctr" defTabSz="677296"/>
              <a:r>
                <a:rPr lang="en-US" sz="800" b="1" kern="0" dirty="0">
                  <a:solidFill>
                    <a:srgbClr val="CFEAC8"/>
                  </a:solidFill>
                </a:rPr>
                <a:t>Broadband User Services</a:t>
              </a:r>
            </a:p>
          </p:txBody>
        </p:sp>
        <p:sp>
          <p:nvSpPr>
            <p:cNvPr id="29" name="Freeform 32"/>
            <p:cNvSpPr/>
            <p:nvPr/>
          </p:nvSpPr>
          <p:spPr>
            <a:xfrm>
              <a:off x="4684889" y="3993445"/>
              <a:ext cx="1569021" cy="210656"/>
            </a:xfrm>
            <a:custGeom>
              <a:avLst/>
              <a:gdLst>
                <a:gd name="connsiteX0" fmla="*/ 0 w 1071291"/>
                <a:gd name="connsiteY0" fmla="*/ 0 h 236856"/>
                <a:gd name="connsiteX1" fmla="*/ 1071291 w 1071291"/>
                <a:gd name="connsiteY1" fmla="*/ 0 h 236856"/>
                <a:gd name="connsiteX2" fmla="*/ 1071291 w 1071291"/>
                <a:gd name="connsiteY2" fmla="*/ 236856 h 236856"/>
                <a:gd name="connsiteX3" fmla="*/ 0 w 1071291"/>
                <a:gd name="connsiteY3" fmla="*/ 236856 h 236856"/>
                <a:gd name="connsiteX4" fmla="*/ 0 w 1071291"/>
                <a:gd name="connsiteY4" fmla="*/ 0 h 236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1291" h="236856">
                  <a:moveTo>
                    <a:pt x="0" y="0"/>
                  </a:moveTo>
                  <a:lnTo>
                    <a:pt x="1071291" y="0"/>
                  </a:lnTo>
                  <a:lnTo>
                    <a:pt x="1071291" y="236856"/>
                  </a:lnTo>
                  <a:lnTo>
                    <a:pt x="0" y="2368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3C"/>
            </a:solidFill>
            <a:ln w="127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73" tIns="0" rIns="6773" bIns="0" rtlCol="0" anchor="ctr" anchorCtr="0"/>
            <a:lstStyle/>
            <a:p>
              <a:pPr algn="ctr" defTabSz="677296"/>
              <a:r>
                <a:rPr lang="en-US" sz="800" b="1" kern="0" dirty="0">
                  <a:solidFill>
                    <a:srgbClr val="CFEAC8"/>
                  </a:solidFill>
                </a:rPr>
                <a:t>Wireless-Wireline Convergence</a:t>
              </a:r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2535517" y="3259667"/>
              <a:ext cx="1973210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2076923" y="2369930"/>
              <a:ext cx="1168147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2999474" y="2634005"/>
              <a:ext cx="250870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2996450" y="2891876"/>
              <a:ext cx="250870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1723840" y="2727798"/>
              <a:ext cx="1602570" cy="0"/>
            </a:xfrm>
            <a:prstGeom prst="line">
              <a:avLst/>
            </a:prstGeom>
            <a:ln w="12700" cap="flat" cmpd="sng" algn="ctr">
              <a:solidFill>
                <a:srgbClr val="00703C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1903304" y="3522348"/>
              <a:ext cx="534937" cy="0"/>
            </a:xfrm>
            <a:prstGeom prst="line">
              <a:avLst/>
            </a:prstGeom>
            <a:ln w="12700" cap="flat" cmpd="sng" algn="ctr">
              <a:solidFill>
                <a:srgbClr val="00703C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Freeform 51"/>
            <p:cNvSpPr/>
            <p:nvPr/>
          </p:nvSpPr>
          <p:spPr>
            <a:xfrm>
              <a:off x="3229603" y="2552742"/>
              <a:ext cx="1557867" cy="210656"/>
            </a:xfrm>
            <a:custGeom>
              <a:avLst/>
              <a:gdLst>
                <a:gd name="connsiteX0" fmla="*/ 0 w 1112590"/>
                <a:gd name="connsiteY0" fmla="*/ 0 h 281237"/>
                <a:gd name="connsiteX1" fmla="*/ 1112590 w 1112590"/>
                <a:gd name="connsiteY1" fmla="*/ 0 h 281237"/>
                <a:gd name="connsiteX2" fmla="*/ 1112590 w 1112590"/>
                <a:gd name="connsiteY2" fmla="*/ 281237 h 281237"/>
                <a:gd name="connsiteX3" fmla="*/ 0 w 1112590"/>
                <a:gd name="connsiteY3" fmla="*/ 281237 h 281237"/>
                <a:gd name="connsiteX4" fmla="*/ 0 w 1112590"/>
                <a:gd name="connsiteY4" fmla="*/ 0 h 281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2590" h="281237">
                  <a:moveTo>
                    <a:pt x="0" y="0"/>
                  </a:moveTo>
                  <a:lnTo>
                    <a:pt x="1112590" y="0"/>
                  </a:lnTo>
                  <a:lnTo>
                    <a:pt x="1112590" y="281237"/>
                  </a:lnTo>
                  <a:lnTo>
                    <a:pt x="0" y="281237"/>
                  </a:lnTo>
                  <a:lnTo>
                    <a:pt x="0" y="0"/>
                  </a:lnTo>
                  <a:close/>
                </a:path>
              </a:pathLst>
            </a:custGeom>
            <a:ln w="12700"/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6773" rIns="6773" rtlCol="0" anchor="ctr" anchorCtr="0"/>
            <a:lstStyle/>
            <a:p>
              <a:pPr algn="ctr" defTabSz="677296"/>
              <a:r>
                <a:rPr lang="en-US" sz="800" b="1" kern="0" dirty="0">
                  <a:solidFill>
                    <a:schemeClr val="tx1"/>
                  </a:solidFill>
                </a:rPr>
                <a:t>Software Advisory Group</a:t>
              </a:r>
            </a:p>
          </p:txBody>
        </p:sp>
        <p:sp>
          <p:nvSpPr>
            <p:cNvPr id="37" name="Freeform 52"/>
            <p:cNvSpPr/>
            <p:nvPr/>
          </p:nvSpPr>
          <p:spPr>
            <a:xfrm>
              <a:off x="3229603" y="2825142"/>
              <a:ext cx="1557867" cy="210656"/>
            </a:xfrm>
            <a:custGeom>
              <a:avLst/>
              <a:gdLst>
                <a:gd name="connsiteX0" fmla="*/ 0 w 1423837"/>
                <a:gd name="connsiteY0" fmla="*/ 0 h 453572"/>
                <a:gd name="connsiteX1" fmla="*/ 1423837 w 1423837"/>
                <a:gd name="connsiteY1" fmla="*/ 0 h 453572"/>
                <a:gd name="connsiteX2" fmla="*/ 1423837 w 1423837"/>
                <a:gd name="connsiteY2" fmla="*/ 453572 h 453572"/>
                <a:gd name="connsiteX3" fmla="*/ 0 w 1423837"/>
                <a:gd name="connsiteY3" fmla="*/ 453572 h 453572"/>
                <a:gd name="connsiteX4" fmla="*/ 0 w 1423837"/>
                <a:gd name="connsiteY4" fmla="*/ 0 h 453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837" h="453572">
                  <a:moveTo>
                    <a:pt x="0" y="0"/>
                  </a:moveTo>
                  <a:lnTo>
                    <a:pt x="1423837" y="0"/>
                  </a:lnTo>
                  <a:lnTo>
                    <a:pt x="1423837" y="453572"/>
                  </a:lnTo>
                  <a:lnTo>
                    <a:pt x="0" y="453572"/>
                  </a:lnTo>
                  <a:lnTo>
                    <a:pt x="0" y="0"/>
                  </a:lnTo>
                  <a:close/>
                </a:path>
              </a:pathLst>
            </a:custGeom>
            <a:ln w="12700"/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6773" rIns="6773" rtlCol="0" anchor="ctr" anchorCtr="0"/>
            <a:lstStyle/>
            <a:p>
              <a:pPr algn="ctr" defTabSz="677296"/>
              <a:r>
                <a:rPr lang="en-US" sz="800" b="1" kern="0" dirty="0">
                  <a:solidFill>
                    <a:schemeClr val="tx1"/>
                  </a:solidFill>
                </a:rPr>
                <a:t>Service Provider Action Council</a:t>
              </a:r>
            </a:p>
          </p:txBody>
        </p:sp>
        <p:sp>
          <p:nvSpPr>
            <p:cNvPr id="38" name="Freeform 53"/>
            <p:cNvSpPr/>
            <p:nvPr/>
          </p:nvSpPr>
          <p:spPr>
            <a:xfrm>
              <a:off x="3229603" y="2280342"/>
              <a:ext cx="1557867" cy="210656"/>
            </a:xfrm>
            <a:custGeom>
              <a:avLst/>
              <a:gdLst>
                <a:gd name="connsiteX0" fmla="*/ 0 w 1275443"/>
                <a:gd name="connsiteY0" fmla="*/ 0 h 300843"/>
                <a:gd name="connsiteX1" fmla="*/ 1275443 w 1275443"/>
                <a:gd name="connsiteY1" fmla="*/ 0 h 300843"/>
                <a:gd name="connsiteX2" fmla="*/ 1275443 w 1275443"/>
                <a:gd name="connsiteY2" fmla="*/ 300843 h 300843"/>
                <a:gd name="connsiteX3" fmla="*/ 0 w 1275443"/>
                <a:gd name="connsiteY3" fmla="*/ 300843 h 300843"/>
                <a:gd name="connsiteX4" fmla="*/ 0 w 1275443"/>
                <a:gd name="connsiteY4" fmla="*/ 0 h 30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443" h="300843">
                  <a:moveTo>
                    <a:pt x="0" y="0"/>
                  </a:moveTo>
                  <a:lnTo>
                    <a:pt x="1275443" y="0"/>
                  </a:lnTo>
                  <a:lnTo>
                    <a:pt x="1275443" y="300843"/>
                  </a:lnTo>
                  <a:lnTo>
                    <a:pt x="0" y="300843"/>
                  </a:lnTo>
                  <a:lnTo>
                    <a:pt x="0" y="0"/>
                  </a:lnTo>
                  <a:close/>
                </a:path>
              </a:pathLst>
            </a:custGeom>
            <a:ln w="12700"/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6773" rIns="6773" rtlCol="0" anchor="ctr" anchorCtr="0"/>
            <a:lstStyle/>
            <a:p>
              <a:pPr algn="ctr" defTabSz="677296"/>
              <a:r>
                <a:rPr lang="en-US" sz="800" b="1" kern="0" dirty="0">
                  <a:solidFill>
                    <a:schemeClr val="tx1"/>
                  </a:solidFill>
                </a:rPr>
                <a:t>Advisory Board</a:t>
              </a:r>
            </a:p>
          </p:txBody>
        </p:sp>
        <p:cxnSp>
          <p:nvCxnSpPr>
            <p:cNvPr id="39" name="Straight Connector 38"/>
            <p:cNvCxnSpPr/>
            <p:nvPr/>
          </p:nvCxnSpPr>
          <p:spPr>
            <a:xfrm>
              <a:off x="1899897" y="2656976"/>
              <a:ext cx="250871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1896874" y="2914848"/>
              <a:ext cx="250871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1902147" y="3212229"/>
              <a:ext cx="250871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1899124" y="3470101"/>
              <a:ext cx="250871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2153018" y="2385669"/>
              <a:ext cx="0" cy="1084432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reeform 44"/>
            <p:cNvSpPr/>
            <p:nvPr/>
          </p:nvSpPr>
          <p:spPr>
            <a:xfrm>
              <a:off x="686210" y="3373179"/>
              <a:ext cx="1352474" cy="210656"/>
            </a:xfrm>
            <a:custGeom>
              <a:avLst/>
              <a:gdLst>
                <a:gd name="connsiteX0" fmla="*/ 0 w 1174871"/>
                <a:gd name="connsiteY0" fmla="*/ 0 h 355344"/>
                <a:gd name="connsiteX1" fmla="*/ 1174871 w 1174871"/>
                <a:gd name="connsiteY1" fmla="*/ 0 h 355344"/>
                <a:gd name="connsiteX2" fmla="*/ 1174871 w 1174871"/>
                <a:gd name="connsiteY2" fmla="*/ 355344 h 355344"/>
                <a:gd name="connsiteX3" fmla="*/ 0 w 1174871"/>
                <a:gd name="connsiteY3" fmla="*/ 355344 h 355344"/>
                <a:gd name="connsiteX4" fmla="*/ 0 w 1174871"/>
                <a:gd name="connsiteY4" fmla="*/ 0 h 355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4871" h="355344">
                  <a:moveTo>
                    <a:pt x="0" y="0"/>
                  </a:moveTo>
                  <a:lnTo>
                    <a:pt x="1174871" y="0"/>
                  </a:lnTo>
                  <a:lnTo>
                    <a:pt x="1174871" y="355344"/>
                  </a:lnTo>
                  <a:lnTo>
                    <a:pt x="0" y="35534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6032"/>
                </a:gs>
                <a:gs pos="100000">
                  <a:srgbClr val="006032"/>
                </a:gs>
                <a:gs pos="56000">
                  <a:schemeClr val="bg1">
                    <a:lumMod val="95000"/>
                  </a:schemeClr>
                </a:gs>
                <a:gs pos="2000">
                  <a:srgbClr val="97C642"/>
                </a:gs>
                <a:gs pos="97000">
                  <a:srgbClr val="97C642"/>
                </a:gs>
                <a:gs pos="95000">
                  <a:srgbClr val="A5CE5B"/>
                </a:gs>
                <a:gs pos="64000">
                  <a:schemeClr val="bg1"/>
                </a:gs>
              </a:gsLst>
              <a:lin ang="4200000" scaled="0"/>
              <a:tileRect/>
            </a:gradFill>
            <a:ln w="127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 defTabSz="677296"/>
              <a:r>
                <a:rPr lang="en-US" sz="800" b="1" kern="0" dirty="0">
                  <a:solidFill>
                    <a:srgbClr val="00703C"/>
                  </a:solidFill>
                </a:rPr>
                <a:t>Dir. Strategic Marketing</a:t>
              </a:r>
            </a:p>
          </p:txBody>
        </p:sp>
        <p:sp>
          <p:nvSpPr>
            <p:cNvPr id="45" name="Freeform 45"/>
            <p:cNvSpPr/>
            <p:nvPr/>
          </p:nvSpPr>
          <p:spPr>
            <a:xfrm>
              <a:off x="686210" y="3102820"/>
              <a:ext cx="1352474" cy="210656"/>
            </a:xfrm>
            <a:custGeom>
              <a:avLst/>
              <a:gdLst>
                <a:gd name="connsiteX0" fmla="*/ 0 w 871892"/>
                <a:gd name="connsiteY0" fmla="*/ 0 h 200536"/>
                <a:gd name="connsiteX1" fmla="*/ 871892 w 871892"/>
                <a:gd name="connsiteY1" fmla="*/ 0 h 200536"/>
                <a:gd name="connsiteX2" fmla="*/ 871892 w 871892"/>
                <a:gd name="connsiteY2" fmla="*/ 200536 h 200536"/>
                <a:gd name="connsiteX3" fmla="*/ 0 w 871892"/>
                <a:gd name="connsiteY3" fmla="*/ 200536 h 200536"/>
                <a:gd name="connsiteX4" fmla="*/ 0 w 871892"/>
                <a:gd name="connsiteY4" fmla="*/ 0 h 20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892" h="200536">
                  <a:moveTo>
                    <a:pt x="0" y="0"/>
                  </a:moveTo>
                  <a:lnTo>
                    <a:pt x="871892" y="0"/>
                  </a:lnTo>
                  <a:lnTo>
                    <a:pt x="871892" y="200536"/>
                  </a:lnTo>
                  <a:lnTo>
                    <a:pt x="0" y="20053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6032"/>
                </a:gs>
                <a:gs pos="100000">
                  <a:srgbClr val="006032"/>
                </a:gs>
                <a:gs pos="56000">
                  <a:schemeClr val="bg1">
                    <a:lumMod val="95000"/>
                  </a:schemeClr>
                </a:gs>
                <a:gs pos="2000">
                  <a:srgbClr val="97C642"/>
                </a:gs>
                <a:gs pos="97000">
                  <a:srgbClr val="97C642"/>
                </a:gs>
                <a:gs pos="95000">
                  <a:srgbClr val="A5CE5B"/>
                </a:gs>
                <a:gs pos="64000">
                  <a:schemeClr val="bg1"/>
                </a:gs>
              </a:gsLst>
              <a:lin ang="4200000" scaled="0"/>
              <a:tileRect/>
            </a:gradFill>
            <a:ln w="127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 defTabSz="677296"/>
              <a:r>
                <a:rPr lang="en-US" sz="800" b="1" kern="0" dirty="0">
                  <a:solidFill>
                    <a:srgbClr val="00703C"/>
                  </a:solidFill>
                </a:rPr>
                <a:t>Public Relations</a:t>
              </a:r>
            </a:p>
          </p:txBody>
        </p:sp>
        <p:sp>
          <p:nvSpPr>
            <p:cNvPr id="46" name="Freeform 46"/>
            <p:cNvSpPr/>
            <p:nvPr/>
          </p:nvSpPr>
          <p:spPr>
            <a:xfrm>
              <a:off x="686210" y="2832462"/>
              <a:ext cx="1352474" cy="210656"/>
            </a:xfrm>
            <a:custGeom>
              <a:avLst/>
              <a:gdLst>
                <a:gd name="connsiteX0" fmla="*/ 0 w 690423"/>
                <a:gd name="connsiteY0" fmla="*/ 0 h 211631"/>
                <a:gd name="connsiteX1" fmla="*/ 690423 w 690423"/>
                <a:gd name="connsiteY1" fmla="*/ 0 h 211631"/>
                <a:gd name="connsiteX2" fmla="*/ 690423 w 690423"/>
                <a:gd name="connsiteY2" fmla="*/ 211631 h 211631"/>
                <a:gd name="connsiteX3" fmla="*/ 0 w 690423"/>
                <a:gd name="connsiteY3" fmla="*/ 211631 h 211631"/>
                <a:gd name="connsiteX4" fmla="*/ 0 w 690423"/>
                <a:gd name="connsiteY4" fmla="*/ 0 h 211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0423" h="211631">
                  <a:moveTo>
                    <a:pt x="0" y="0"/>
                  </a:moveTo>
                  <a:lnTo>
                    <a:pt x="690423" y="0"/>
                  </a:lnTo>
                  <a:lnTo>
                    <a:pt x="690423" y="211631"/>
                  </a:lnTo>
                  <a:lnTo>
                    <a:pt x="0" y="21163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6032"/>
                </a:gs>
                <a:gs pos="100000">
                  <a:srgbClr val="006032"/>
                </a:gs>
                <a:gs pos="56000">
                  <a:schemeClr val="bg1">
                    <a:lumMod val="95000"/>
                  </a:schemeClr>
                </a:gs>
                <a:gs pos="2000">
                  <a:srgbClr val="97C642"/>
                </a:gs>
                <a:gs pos="97000">
                  <a:srgbClr val="97C642"/>
                </a:gs>
                <a:gs pos="95000">
                  <a:srgbClr val="A5CE5B"/>
                </a:gs>
                <a:gs pos="64000">
                  <a:schemeClr val="bg1"/>
                </a:gs>
              </a:gsLst>
              <a:lin ang="4200000" scaled="0"/>
              <a:tileRect/>
            </a:gradFill>
            <a:ln w="127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 defTabSz="677296"/>
              <a:r>
                <a:rPr lang="en-US" sz="800" b="1" kern="0" dirty="0">
                  <a:solidFill>
                    <a:srgbClr val="00703C"/>
                  </a:solidFill>
                </a:rPr>
                <a:t>Secretariat</a:t>
              </a:r>
            </a:p>
          </p:txBody>
        </p:sp>
        <p:sp>
          <p:nvSpPr>
            <p:cNvPr id="47" name="Freeform 47"/>
            <p:cNvSpPr/>
            <p:nvPr/>
          </p:nvSpPr>
          <p:spPr>
            <a:xfrm>
              <a:off x="686210" y="2562102"/>
              <a:ext cx="1352474" cy="210656"/>
            </a:xfrm>
            <a:custGeom>
              <a:avLst/>
              <a:gdLst>
                <a:gd name="connsiteX0" fmla="*/ 0 w 1036946"/>
                <a:gd name="connsiteY0" fmla="*/ 0 h 230491"/>
                <a:gd name="connsiteX1" fmla="*/ 1036946 w 1036946"/>
                <a:gd name="connsiteY1" fmla="*/ 0 h 230491"/>
                <a:gd name="connsiteX2" fmla="*/ 1036946 w 1036946"/>
                <a:gd name="connsiteY2" fmla="*/ 230491 h 230491"/>
                <a:gd name="connsiteX3" fmla="*/ 0 w 1036946"/>
                <a:gd name="connsiteY3" fmla="*/ 230491 h 230491"/>
                <a:gd name="connsiteX4" fmla="*/ 0 w 1036946"/>
                <a:gd name="connsiteY4" fmla="*/ 0 h 230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6946" h="230491">
                  <a:moveTo>
                    <a:pt x="0" y="0"/>
                  </a:moveTo>
                  <a:lnTo>
                    <a:pt x="1036946" y="0"/>
                  </a:lnTo>
                  <a:lnTo>
                    <a:pt x="1036946" y="230491"/>
                  </a:lnTo>
                  <a:lnTo>
                    <a:pt x="0" y="23049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6032"/>
                </a:gs>
                <a:gs pos="100000">
                  <a:srgbClr val="006032"/>
                </a:gs>
                <a:gs pos="56000">
                  <a:schemeClr val="bg1">
                    <a:lumMod val="95000"/>
                  </a:schemeClr>
                </a:gs>
                <a:gs pos="2000">
                  <a:srgbClr val="97C642"/>
                </a:gs>
                <a:gs pos="97000">
                  <a:srgbClr val="97C642"/>
                </a:gs>
                <a:gs pos="95000">
                  <a:srgbClr val="A5CE5B"/>
                </a:gs>
                <a:gs pos="64000">
                  <a:schemeClr val="bg1"/>
                </a:gs>
              </a:gsLst>
              <a:lin ang="4200000" scaled="0"/>
              <a:tileRect/>
            </a:gradFill>
            <a:ln w="127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 defTabSz="677296"/>
              <a:r>
                <a:rPr lang="en-US" sz="800" b="1" kern="0" dirty="0">
                  <a:solidFill>
                    <a:srgbClr val="00703C"/>
                  </a:solidFill>
                </a:rPr>
                <a:t>Software Architect</a:t>
              </a:r>
            </a:p>
          </p:txBody>
        </p:sp>
        <p:sp>
          <p:nvSpPr>
            <p:cNvPr id="48" name="Freeform 54"/>
            <p:cNvSpPr/>
            <p:nvPr/>
          </p:nvSpPr>
          <p:spPr>
            <a:xfrm>
              <a:off x="688757" y="2280342"/>
              <a:ext cx="1569021" cy="210656"/>
            </a:xfrm>
            <a:custGeom>
              <a:avLst/>
              <a:gdLst>
                <a:gd name="connsiteX0" fmla="*/ 0 w 1986432"/>
                <a:gd name="connsiteY0" fmla="*/ 0 h 284910"/>
                <a:gd name="connsiteX1" fmla="*/ 1986432 w 1986432"/>
                <a:gd name="connsiteY1" fmla="*/ 0 h 284910"/>
                <a:gd name="connsiteX2" fmla="*/ 1986432 w 1986432"/>
                <a:gd name="connsiteY2" fmla="*/ 284910 h 284910"/>
                <a:gd name="connsiteX3" fmla="*/ 0 w 1986432"/>
                <a:gd name="connsiteY3" fmla="*/ 284910 h 284910"/>
                <a:gd name="connsiteX4" fmla="*/ 0 w 1986432"/>
                <a:gd name="connsiteY4" fmla="*/ 0 h 284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432" h="284910">
                  <a:moveTo>
                    <a:pt x="0" y="0"/>
                  </a:moveTo>
                  <a:lnTo>
                    <a:pt x="1986432" y="0"/>
                  </a:lnTo>
                  <a:lnTo>
                    <a:pt x="1986432" y="284910"/>
                  </a:lnTo>
                  <a:lnTo>
                    <a:pt x="0" y="2849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6032"/>
                </a:gs>
                <a:gs pos="100000">
                  <a:srgbClr val="006032"/>
                </a:gs>
                <a:gs pos="56000">
                  <a:schemeClr val="bg1">
                    <a:lumMod val="95000"/>
                  </a:schemeClr>
                </a:gs>
                <a:gs pos="2000">
                  <a:srgbClr val="97C642"/>
                </a:gs>
                <a:gs pos="97000">
                  <a:srgbClr val="97C642"/>
                </a:gs>
                <a:gs pos="95000">
                  <a:srgbClr val="A5CE5B"/>
                </a:gs>
                <a:gs pos="64000">
                  <a:schemeClr val="bg1"/>
                </a:gs>
              </a:gsLst>
              <a:lin ang="4200000" scaled="0"/>
              <a:tileRect/>
            </a:gradFill>
            <a:ln w="127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 defTabSz="677296"/>
              <a:r>
                <a:rPr lang="en-US" sz="800" b="1" kern="0" dirty="0">
                  <a:solidFill>
                    <a:srgbClr val="00703C"/>
                  </a:solidFill>
                </a:rPr>
                <a:t>Chief Executive Officer</a:t>
              </a:r>
            </a:p>
          </p:txBody>
        </p:sp>
        <p:cxnSp>
          <p:nvCxnSpPr>
            <p:cNvPr id="49" name="Straight Connector 48"/>
            <p:cNvCxnSpPr/>
            <p:nvPr/>
          </p:nvCxnSpPr>
          <p:spPr>
            <a:xfrm>
              <a:off x="968530" y="4430829"/>
              <a:ext cx="0" cy="225778"/>
            </a:xfrm>
            <a:prstGeom prst="line">
              <a:avLst/>
            </a:prstGeom>
            <a:ln w="12700" cap="flat" cmpd="sng" algn="ctr">
              <a:solidFill>
                <a:srgbClr val="00703C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Freeform 5"/>
            <p:cNvSpPr/>
            <p:nvPr/>
          </p:nvSpPr>
          <p:spPr>
            <a:xfrm>
              <a:off x="2280282" y="3369909"/>
              <a:ext cx="1490133" cy="210656"/>
            </a:xfrm>
            <a:custGeom>
              <a:avLst/>
              <a:gdLst>
                <a:gd name="connsiteX0" fmla="*/ 0 w 1383235"/>
                <a:gd name="connsiteY0" fmla="*/ 0 h 702014"/>
                <a:gd name="connsiteX1" fmla="*/ 1383235 w 1383235"/>
                <a:gd name="connsiteY1" fmla="*/ 0 h 702014"/>
                <a:gd name="connsiteX2" fmla="*/ 1383235 w 1383235"/>
                <a:gd name="connsiteY2" fmla="*/ 702014 h 702014"/>
                <a:gd name="connsiteX3" fmla="*/ 0 w 1383235"/>
                <a:gd name="connsiteY3" fmla="*/ 702014 h 702014"/>
                <a:gd name="connsiteX4" fmla="*/ 0 w 1383235"/>
                <a:gd name="connsiteY4" fmla="*/ 0 h 70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235" h="702014">
                  <a:moveTo>
                    <a:pt x="0" y="0"/>
                  </a:moveTo>
                  <a:lnTo>
                    <a:pt x="1383235" y="0"/>
                  </a:lnTo>
                  <a:lnTo>
                    <a:pt x="1383235" y="702014"/>
                  </a:lnTo>
                  <a:lnTo>
                    <a:pt x="0" y="7020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 defTabSz="677296"/>
              <a:r>
                <a:rPr lang="en-US" sz="800" b="1" kern="0" dirty="0">
                  <a:solidFill>
                    <a:schemeClr val="tx1"/>
                  </a:solidFill>
                </a:rPr>
                <a:t>Market Requirements Group</a:t>
              </a:r>
            </a:p>
          </p:txBody>
        </p:sp>
        <p:sp>
          <p:nvSpPr>
            <p:cNvPr id="51" name="Freeform 76"/>
            <p:cNvSpPr/>
            <p:nvPr/>
          </p:nvSpPr>
          <p:spPr>
            <a:xfrm>
              <a:off x="4684889" y="1909496"/>
              <a:ext cx="1557867" cy="210656"/>
            </a:xfrm>
            <a:custGeom>
              <a:avLst/>
              <a:gdLst>
                <a:gd name="connsiteX0" fmla="*/ 0 w 1383235"/>
                <a:gd name="connsiteY0" fmla="*/ 0 h 702014"/>
                <a:gd name="connsiteX1" fmla="*/ 1383235 w 1383235"/>
                <a:gd name="connsiteY1" fmla="*/ 0 h 702014"/>
                <a:gd name="connsiteX2" fmla="*/ 1383235 w 1383235"/>
                <a:gd name="connsiteY2" fmla="*/ 702014 h 702014"/>
                <a:gd name="connsiteX3" fmla="*/ 0 w 1383235"/>
                <a:gd name="connsiteY3" fmla="*/ 702014 h 702014"/>
                <a:gd name="connsiteX4" fmla="*/ 0 w 1383235"/>
                <a:gd name="connsiteY4" fmla="*/ 0 h 70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235" h="702014">
                  <a:moveTo>
                    <a:pt x="0" y="0"/>
                  </a:moveTo>
                  <a:lnTo>
                    <a:pt x="1383235" y="0"/>
                  </a:lnTo>
                  <a:lnTo>
                    <a:pt x="1383235" y="702014"/>
                  </a:lnTo>
                  <a:lnTo>
                    <a:pt x="0" y="7020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 defTabSz="677296"/>
              <a:r>
                <a:rPr lang="en-US" sz="800" b="1" kern="0" dirty="0">
                  <a:solidFill>
                    <a:schemeClr val="tx1"/>
                  </a:solidFill>
                </a:rPr>
                <a:t>Board Committees</a:t>
              </a:r>
            </a:p>
          </p:txBody>
        </p:sp>
        <p:sp>
          <p:nvSpPr>
            <p:cNvPr id="52" name="Freeform 7"/>
            <p:cNvSpPr/>
            <p:nvPr/>
          </p:nvSpPr>
          <p:spPr>
            <a:xfrm>
              <a:off x="2764190" y="5178148"/>
              <a:ext cx="3489719" cy="259384"/>
            </a:xfrm>
            <a:custGeom>
              <a:avLst/>
              <a:gdLst>
                <a:gd name="connsiteX0" fmla="*/ 0 w 1761642"/>
                <a:gd name="connsiteY0" fmla="*/ 0 h 417790"/>
                <a:gd name="connsiteX1" fmla="*/ 1761642 w 1761642"/>
                <a:gd name="connsiteY1" fmla="*/ 0 h 417790"/>
                <a:gd name="connsiteX2" fmla="*/ 1761642 w 1761642"/>
                <a:gd name="connsiteY2" fmla="*/ 417790 h 417790"/>
                <a:gd name="connsiteX3" fmla="*/ 0 w 1761642"/>
                <a:gd name="connsiteY3" fmla="*/ 417790 h 417790"/>
                <a:gd name="connsiteX4" fmla="*/ 0 w 1761642"/>
                <a:gd name="connsiteY4" fmla="*/ 0 h 417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1642" h="417790">
                  <a:moveTo>
                    <a:pt x="0" y="0"/>
                  </a:moveTo>
                  <a:lnTo>
                    <a:pt x="1761642" y="0"/>
                  </a:lnTo>
                  <a:lnTo>
                    <a:pt x="1761642" y="417790"/>
                  </a:lnTo>
                  <a:lnTo>
                    <a:pt x="0" y="41779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6032"/>
                </a:gs>
                <a:gs pos="100000">
                  <a:srgbClr val="006032"/>
                </a:gs>
                <a:gs pos="56000">
                  <a:schemeClr val="bg1">
                    <a:lumMod val="95000"/>
                  </a:schemeClr>
                </a:gs>
                <a:gs pos="2000">
                  <a:srgbClr val="97C642"/>
                </a:gs>
                <a:gs pos="97000">
                  <a:srgbClr val="97C642"/>
                </a:gs>
                <a:gs pos="95000">
                  <a:srgbClr val="A5CE5B"/>
                </a:gs>
                <a:gs pos="64000">
                  <a:schemeClr val="bg1"/>
                </a:gs>
              </a:gsLst>
              <a:lin ang="4200000" scaled="0"/>
              <a:tileRect/>
            </a:gradFill>
            <a:ln w="127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 defTabSz="677296"/>
              <a:r>
                <a:rPr lang="en-US" sz="800" b="1" kern="0" dirty="0">
                  <a:solidFill>
                    <a:srgbClr val="00703C"/>
                  </a:solidFill>
                </a:rPr>
                <a:t>Supporting Work:</a:t>
              </a:r>
              <a:br>
                <a:rPr lang="en-US" sz="800" b="1" kern="0" dirty="0">
                  <a:solidFill>
                    <a:srgbClr val="00703C"/>
                  </a:solidFill>
                </a:rPr>
              </a:br>
              <a:r>
                <a:rPr lang="en-US" sz="800" b="1" kern="0" dirty="0">
                  <a:solidFill>
                    <a:srgbClr val="00703C"/>
                  </a:solidFill>
                </a:rPr>
                <a:t>Software, Data Models, APIs, OAM,  Interop Testing  &amp; Certification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Working in and with the BBF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222480" y="1110795"/>
            <a:ext cx="11969519" cy="21484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150 member companies: providers, vendors, integrators, test tools, labs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100" dirty="0"/>
              <a:t>&gt; 350m TR-069 installs, delivering specs, data models, interop and certification, implementation guidance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Introduced evolving set of agile development processes and tools in 2016 - </a:t>
            </a:r>
            <a:r>
              <a:rPr lang="en-US" sz="2200" i="1" dirty="0"/>
              <a:t>… details on next slide</a:t>
            </a:r>
            <a:endParaRPr lang="en-US" sz="2200" b="1" dirty="0"/>
          </a:p>
          <a:p>
            <a:pPr marL="800100" lvl="1" indent="-34290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2000" dirty="0"/>
              <a:t>Members’ work conducted in 8 Work Areas etc., WA directors manage total of more than 100 projects</a:t>
            </a:r>
          </a:p>
          <a:p>
            <a:pPr marL="800100" lvl="1" indent="-34290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2000" dirty="0"/>
              <a:t>New set of practices, collaborative tools and code repository</a:t>
            </a:r>
            <a:r>
              <a:rPr lang="en-US" sz="2200" dirty="0"/>
              <a:t/>
            </a:r>
            <a:br>
              <a:rPr lang="en-US" sz="2200" dirty="0"/>
            </a:b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55" name="TextBox 54"/>
          <p:cNvSpPr txBox="1"/>
          <p:nvPr/>
        </p:nvSpPr>
        <p:spPr>
          <a:xfrm>
            <a:off x="222480" y="3479862"/>
            <a:ext cx="5841265" cy="17779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1200"/>
              </a:spcBef>
            </a:pPr>
            <a:r>
              <a:rPr lang="en-US" sz="2400" dirty="0"/>
              <a:t>Industry Collaboration and IP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Ability to set up development spaces for non-members and members working together on project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Incoming and outgoing liaisons with SDO (including 3GPP) and Open Source groups are produced 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To protect IP, work is conducted under the Forum’s </a:t>
            </a:r>
            <a:r>
              <a:rPr lang="en-US" sz="2000" dirty="0">
                <a:hlinkClick r:id="rId2"/>
              </a:rPr>
              <a:t>Intellectual Property </a:t>
            </a:r>
            <a:r>
              <a:rPr lang="en-US" sz="2000" dirty="0"/>
              <a:t>rules and is exclusively available for members until published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17381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6157706" y="4617206"/>
            <a:ext cx="1409776" cy="695453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  <a:alpha val="42000"/>
                </a:schemeClr>
              </a:gs>
              <a:gs pos="35000">
                <a:schemeClr val="accent3">
                  <a:tint val="37000"/>
                  <a:satMod val="300000"/>
                  <a:alpha val="48000"/>
                </a:schemeClr>
              </a:gs>
              <a:gs pos="100000">
                <a:schemeClr val="accent3">
                  <a:tint val="15000"/>
                  <a:satMod val="350000"/>
                  <a:alpha val="29000"/>
                </a:schemeClr>
              </a:gs>
            </a:gsLst>
          </a:gradFill>
          <a:ln>
            <a:prstDash val="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481" y="228600"/>
            <a:ext cx="11817119" cy="697244"/>
          </a:xfrm>
        </p:spPr>
        <p:txBody>
          <a:bodyPr/>
          <a:lstStyle/>
          <a:p>
            <a:r>
              <a:rPr lang="en-US" dirty="0"/>
              <a:t>Project L</a:t>
            </a:r>
            <a:r>
              <a:rPr lang="en-US" sz="3600" dirty="0"/>
              <a:t>i</a:t>
            </a:r>
            <a:r>
              <a:rPr lang="en-US" dirty="0"/>
              <a:t>fecycle: </a:t>
            </a:r>
            <a:r>
              <a:rPr lang="en-US" sz="2800" dirty="0"/>
              <a:t>focus still on massive scale, carrier-grade deployment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3088" y="4076700"/>
            <a:ext cx="3900071" cy="2705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1740" y="1056417"/>
            <a:ext cx="11658600" cy="22782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New members-only collaborative editing and project tools streamline availability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New Wiki projects and discussion areas are increasing being used for rapid development 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Jira for rapid issue tracking and BitBucket code repository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Straw balloting = short review, accelerated voting ballot not gated by meeting cycles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Special interest groups (e.g. Service provider Action council) can use private spaces for discussions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Use cases driving development in parallel with white papers, code development and specifications  </a:t>
            </a:r>
            <a:endParaRPr lang="en-US" dirty="0"/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80999" y="3505200"/>
            <a:ext cx="5181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Old BBF processes: 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Standards driven implementations</a:t>
            </a:r>
          </a:p>
          <a:p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Via posted contributions and lengthy development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19800" y="3524282"/>
            <a:ext cx="617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Evolving 2016, 2017 …</a:t>
            </a:r>
          </a:p>
          <a:p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Implementation driven standards: NFV/SDN/IoT/5G/Gfast</a:t>
            </a:r>
          </a:p>
          <a:p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Interactive development replacing static posted contributions 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6096000" y="4458758"/>
            <a:ext cx="5055870" cy="2073789"/>
            <a:chOff x="6381583" y="4534958"/>
            <a:chExt cx="5055870" cy="2073789"/>
          </a:xfrm>
        </p:grpSpPr>
        <p:sp>
          <p:nvSpPr>
            <p:cNvPr id="10" name="Callout: Right Arrow 9"/>
            <p:cNvSpPr/>
            <p:nvPr/>
          </p:nvSpPr>
          <p:spPr>
            <a:xfrm>
              <a:off x="10289749" y="4534958"/>
              <a:ext cx="1147704" cy="494242"/>
            </a:xfrm>
            <a:prstGeom prst="rightArrowCallout">
              <a:avLst>
                <a:gd name="adj1" fmla="val 23443"/>
                <a:gd name="adj2" fmla="val 25000"/>
                <a:gd name="adj3" fmla="val 17214"/>
                <a:gd name="adj4" fmla="val 82368"/>
              </a:avLst>
            </a:prstGeom>
            <a:solidFill>
              <a:srgbClr val="C4A8DA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18288" tIns="0" rIns="0" bIns="0" rtlCol="0" anchor="ctr" anchorCtr="0"/>
            <a:lstStyle/>
            <a:p>
              <a:r>
                <a:rPr lang="en-US" sz="1400" dirty="0"/>
                <a:t>Technical Reports</a:t>
              </a:r>
            </a:p>
          </p:txBody>
        </p:sp>
        <p:sp>
          <p:nvSpPr>
            <p:cNvPr id="7" name="Callout: Right Arrow 6"/>
            <p:cNvSpPr/>
            <p:nvPr/>
          </p:nvSpPr>
          <p:spPr>
            <a:xfrm>
              <a:off x="8348343" y="6295592"/>
              <a:ext cx="1176657" cy="313155"/>
            </a:xfrm>
            <a:prstGeom prst="rightArrowCallout">
              <a:avLst>
                <a:gd name="adj1" fmla="val 37167"/>
                <a:gd name="adj2" fmla="val 25000"/>
                <a:gd name="adj3" fmla="val 25000"/>
                <a:gd name="adj4" fmla="val 89977"/>
              </a:avLst>
            </a:prstGeom>
            <a:solidFill>
              <a:srgbClr val="C4A8DA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18288" tIns="0" rIns="0" bIns="0" rtlCol="0" anchor="ctr" anchorCtr="0"/>
            <a:lstStyle/>
            <a:p>
              <a:r>
                <a:rPr lang="en-US" sz="1400" dirty="0"/>
                <a:t>White papers</a:t>
              </a:r>
            </a:p>
          </p:txBody>
        </p:sp>
        <p:sp>
          <p:nvSpPr>
            <p:cNvPr id="8" name="Callout: Right Arrow 7"/>
            <p:cNvSpPr/>
            <p:nvPr/>
          </p:nvSpPr>
          <p:spPr>
            <a:xfrm>
              <a:off x="9931102" y="5453065"/>
              <a:ext cx="1395517" cy="445558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82368"/>
              </a:avLst>
            </a:prstGeom>
            <a:solidFill>
              <a:srgbClr val="C4A8DA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18288" tIns="0" rIns="0" bIns="0" rtlCol="0" anchor="ctr" anchorCtr="0"/>
            <a:lstStyle/>
            <a:p>
              <a:r>
                <a:rPr lang="en-US" sz="1400" i="1" dirty="0"/>
                <a:t>Data models</a:t>
              </a:r>
              <a:br>
                <a:rPr lang="en-US" sz="1400" i="1" dirty="0"/>
              </a:br>
              <a:r>
                <a:rPr lang="en-US" sz="1400" i="1" dirty="0"/>
                <a:t>BitBucket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477000" y="5527676"/>
              <a:ext cx="1315849" cy="1081071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288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1400" dirty="0"/>
                <a:t>Provider-driven, network/user services and application </a:t>
              </a:r>
              <a:br>
                <a:rPr lang="en-US" sz="1400" dirty="0"/>
              </a:br>
              <a:r>
                <a:rPr lang="en-US" sz="1400" dirty="0"/>
                <a:t>use cases </a:t>
              </a:r>
            </a:p>
          </p:txBody>
        </p:sp>
        <p:cxnSp>
          <p:nvCxnSpPr>
            <p:cNvPr id="16" name="Straight Connector 15"/>
            <p:cNvCxnSpPr>
              <a:cxnSpLocks/>
            </p:cNvCxnSpPr>
            <p:nvPr/>
          </p:nvCxnSpPr>
          <p:spPr>
            <a:xfrm>
              <a:off x="8001000" y="5124862"/>
              <a:ext cx="0" cy="120768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>
              <a:off x="7640449" y="6332549"/>
              <a:ext cx="3048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1"/>
            <p:cNvSpPr/>
            <p:nvPr/>
          </p:nvSpPr>
          <p:spPr>
            <a:xfrm>
              <a:off x="9458066" y="4901354"/>
              <a:ext cx="1114267" cy="66124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400" dirty="0"/>
                <a:t>Review (Jira) and Ballot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8329032" y="5482018"/>
              <a:ext cx="1409776" cy="695453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288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1400" dirty="0"/>
                <a:t>Implementation,  migration &amp; test requirements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816173" y="4546483"/>
              <a:ext cx="1163278" cy="29384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288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1400" dirty="0"/>
                <a:t>Working Text</a:t>
              </a:r>
            </a:p>
          </p:txBody>
        </p:sp>
        <p:cxnSp>
          <p:nvCxnSpPr>
            <p:cNvPr id="29" name="Straight Arrow Connector 28"/>
            <p:cNvCxnSpPr>
              <a:cxnSpLocks/>
            </p:cNvCxnSpPr>
            <p:nvPr/>
          </p:nvCxnSpPr>
          <p:spPr>
            <a:xfrm>
              <a:off x="8400737" y="4651376"/>
              <a:ext cx="41924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>
              <a:cxnSpLocks/>
            </p:cNvCxnSpPr>
            <p:nvPr/>
          </p:nvCxnSpPr>
          <p:spPr>
            <a:xfrm>
              <a:off x="8417582" y="4651376"/>
              <a:ext cx="0" cy="58566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/>
            <p:cNvSpPr/>
            <p:nvPr/>
          </p:nvSpPr>
          <p:spPr>
            <a:xfrm>
              <a:off x="8355478" y="4910990"/>
              <a:ext cx="1169522" cy="490397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288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1400" dirty="0"/>
                <a:t>Project Defn. and value: NPIF</a:t>
              </a:r>
            </a:p>
          </p:txBody>
        </p:sp>
        <p:cxnSp>
          <p:nvCxnSpPr>
            <p:cNvPr id="33" name="Straight Arrow Connector 32"/>
            <p:cNvCxnSpPr/>
            <p:nvPr/>
          </p:nvCxnSpPr>
          <p:spPr>
            <a:xfrm>
              <a:off x="8001000" y="5728705"/>
              <a:ext cx="3048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>
              <a:off x="9616777" y="5705102"/>
              <a:ext cx="3048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>
              <a:off x="9982200" y="4662522"/>
              <a:ext cx="3048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>
              <a:cxnSpLocks/>
            </p:cNvCxnSpPr>
            <p:nvPr/>
          </p:nvCxnSpPr>
          <p:spPr>
            <a:xfrm>
              <a:off x="7792849" y="6332549"/>
              <a:ext cx="51028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>
              <a:cxnSpLocks/>
            </p:cNvCxnSpPr>
            <p:nvPr/>
          </p:nvCxnSpPr>
          <p:spPr>
            <a:xfrm>
              <a:off x="9677400" y="4811139"/>
              <a:ext cx="0" cy="716537"/>
            </a:xfrm>
            <a:prstGeom prst="line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>
              <a:off x="8001000" y="5124862"/>
              <a:ext cx="3048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/>
            <p:cNvSpPr/>
            <p:nvPr/>
          </p:nvSpPr>
          <p:spPr>
            <a:xfrm>
              <a:off x="6381583" y="4732425"/>
              <a:ext cx="1423651" cy="65643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400" dirty="0"/>
                <a:t>Wiki discussions and docs</a:t>
              </a:r>
            </a:p>
          </p:txBody>
        </p:sp>
      </p:grpSp>
      <p:cxnSp>
        <p:nvCxnSpPr>
          <p:cNvPr id="52" name="Straight Connector 51"/>
          <p:cNvCxnSpPr/>
          <p:nvPr/>
        </p:nvCxnSpPr>
        <p:spPr>
          <a:xfrm>
            <a:off x="430194" y="3429000"/>
            <a:ext cx="1128371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26035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227484" y="2095524"/>
            <a:ext cx="8977313" cy="696912"/>
          </a:xfrm>
        </p:spPr>
        <p:txBody>
          <a:bodyPr/>
          <a:lstStyle/>
          <a:p>
            <a:pPr marL="60325" lvl="1"/>
            <a:r>
              <a:rPr lang="en-US" sz="2400" b="1" dirty="0">
                <a:solidFill>
                  <a:schemeClr val="tx1"/>
                </a:solidFill>
              </a:rPr>
              <a:t>Seamless, Hybrid Wireline/Wireless Services</a:t>
            </a:r>
          </a:p>
        </p:txBody>
      </p:sp>
      <p:sp>
        <p:nvSpPr>
          <p:cNvPr id="98" name="Content Placeholder 2"/>
          <p:cNvSpPr txBox="1">
            <a:spLocks/>
          </p:cNvSpPr>
          <p:nvPr/>
        </p:nvSpPr>
        <p:spPr>
          <a:xfrm>
            <a:off x="185629" y="2670882"/>
            <a:ext cx="8825971" cy="2565813"/>
          </a:xfrm>
          <a:prstGeom prst="rect">
            <a:avLst/>
          </a:prstGeom>
        </p:spPr>
        <p:txBody>
          <a:bodyPr/>
          <a:lstStyle>
            <a:lvl1pPr marL="456880" indent="-456880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800" kern="1200" smtClean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1pPr>
            <a:lvl2pPr marL="989907" indent="-380733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en-US" sz="2400" kern="1200" smtClean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2pPr>
            <a:lvl3pPr marL="1522933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kern="1200" smtClean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3pPr>
            <a:lvl4pPr marL="2132106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en-US" sz="2700" kern="1200" smtClean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4pPr>
            <a:lvl5pPr marL="2741280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en-US" sz="2700" kern="120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5pPr>
            <a:lvl6pPr marL="3350453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59626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68800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77973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2" indent="-284163">
              <a:spcBef>
                <a:spcPts val="0"/>
              </a:spcBef>
            </a:pPr>
            <a:r>
              <a:rPr lang="en-US" dirty="0">
                <a:solidFill>
                  <a:prstClr val="black"/>
                </a:solidFill>
              </a:rPr>
              <a:t>Combines ultra-fast broadband &amp; 5G to create hyper-connectivity</a:t>
            </a:r>
          </a:p>
          <a:p>
            <a:pPr marL="457200" lvl="2" indent="-284163">
              <a:spcBef>
                <a:spcPts val="0"/>
              </a:spcBef>
            </a:pPr>
            <a:r>
              <a:rPr lang="en-US" dirty="0">
                <a:solidFill>
                  <a:prstClr val="black"/>
                </a:solidFill>
              </a:rPr>
              <a:t>2 paths to user = protection, aggregation, reduced support costs</a:t>
            </a:r>
          </a:p>
          <a:p>
            <a:pPr marL="457200" lvl="2" indent="-284163">
              <a:spcBef>
                <a:spcPts val="0"/>
              </a:spcBef>
            </a:pPr>
            <a:r>
              <a:rPr lang="en-US" dirty="0">
                <a:solidFill>
                  <a:prstClr val="black"/>
                </a:solidFill>
              </a:rPr>
              <a:t>Dropped/poor calls – a thing of the past </a:t>
            </a:r>
          </a:p>
          <a:p>
            <a:pPr marL="457200" lvl="2" indent="-284163">
              <a:spcBef>
                <a:spcPts val="0"/>
              </a:spcBef>
            </a:pPr>
            <a:r>
              <a:rPr lang="en-US" dirty="0">
                <a:solidFill>
                  <a:prstClr val="black"/>
                </a:solidFill>
              </a:rPr>
              <a:t>Services from multiple providers</a:t>
            </a:r>
          </a:p>
          <a:p>
            <a:pPr marL="457200" lvl="2" indent="-284163">
              <a:spcBef>
                <a:spcPts val="0"/>
              </a:spcBef>
            </a:pPr>
            <a:r>
              <a:rPr lang="en-US" dirty="0">
                <a:solidFill>
                  <a:prstClr val="black"/>
                </a:solidFill>
              </a:rPr>
              <a:t>New generation of devices</a:t>
            </a:r>
          </a:p>
          <a:p>
            <a:pPr marL="457200" lvl="2" indent="-284163">
              <a:spcBef>
                <a:spcPts val="0"/>
              </a:spcBef>
            </a:pPr>
            <a:r>
              <a:rPr lang="en-US" dirty="0">
                <a:solidFill>
                  <a:prstClr val="black"/>
                </a:solidFill>
              </a:rPr>
              <a:t>Network becomes invisible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0106502" y="2944751"/>
            <a:ext cx="0" cy="1785248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8" name="Straight Connector 797"/>
          <p:cNvCxnSpPr/>
          <p:nvPr/>
        </p:nvCxnSpPr>
        <p:spPr>
          <a:xfrm>
            <a:off x="9929815" y="2234516"/>
            <a:ext cx="6304" cy="2441059"/>
          </a:xfrm>
          <a:prstGeom prst="line">
            <a:avLst/>
          </a:prstGeom>
          <a:noFill/>
          <a:ln w="28575">
            <a:prstDash val="dash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cxnSp>
      <p:sp>
        <p:nvSpPr>
          <p:cNvPr id="18" name="Can 17"/>
          <p:cNvSpPr/>
          <p:nvPr/>
        </p:nvSpPr>
        <p:spPr>
          <a:xfrm>
            <a:off x="9797675" y="3091547"/>
            <a:ext cx="414885" cy="1841107"/>
          </a:xfrm>
          <a:prstGeom prst="can">
            <a:avLst/>
          </a:prstGeom>
          <a:gradFill>
            <a:gsLst>
              <a:gs pos="0">
                <a:schemeClr val="accent4">
                  <a:tint val="50000"/>
                  <a:satMod val="300000"/>
                  <a:alpha val="55000"/>
                </a:schemeClr>
              </a:gs>
              <a:gs pos="35000">
                <a:schemeClr val="accent4">
                  <a:tint val="37000"/>
                  <a:satMod val="300000"/>
                  <a:alpha val="49000"/>
                </a:schemeClr>
              </a:gs>
              <a:gs pos="100000">
                <a:schemeClr val="accent4">
                  <a:tint val="15000"/>
                  <a:satMod val="350000"/>
                  <a:alpha val="37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347"/>
            <a:endParaRPr lang="en-US" sz="240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413" name="Group 412"/>
          <p:cNvGrpSpPr/>
          <p:nvPr/>
        </p:nvGrpSpPr>
        <p:grpSpPr>
          <a:xfrm>
            <a:off x="4537862" y="5192670"/>
            <a:ext cx="1078182" cy="1315915"/>
            <a:chOff x="5188450" y="4886637"/>
            <a:chExt cx="772524" cy="1349337"/>
          </a:xfrm>
        </p:grpSpPr>
        <p:sp>
          <p:nvSpPr>
            <p:cNvPr id="414" name="Rectangle 413"/>
            <p:cNvSpPr/>
            <p:nvPr/>
          </p:nvSpPr>
          <p:spPr>
            <a:xfrm>
              <a:off x="5188450" y="4886637"/>
              <a:ext cx="771302" cy="1344045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5000">
                  <a:srgbClr val="97C642">
                    <a:alpha val="52000"/>
                  </a:srgbClr>
                </a:gs>
                <a:gs pos="100000">
                  <a:srgbClr val="97C642">
                    <a:alpha val="0"/>
                  </a:srgbClr>
                </a:gs>
                <a:gs pos="88000">
                  <a:srgbClr val="97C642">
                    <a:alpha val="34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3000000" scaled="0"/>
            </a:gra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15" name="Rectangle 414"/>
            <p:cNvSpPr/>
            <p:nvPr/>
          </p:nvSpPr>
          <p:spPr>
            <a:xfrm>
              <a:off x="5214938" y="5053008"/>
              <a:ext cx="260474" cy="106009"/>
            </a:xfrm>
            <a:prstGeom prst="rect">
              <a:avLst/>
            </a:prstGeom>
            <a:blipFill>
              <a:blip r:embed="rId3" cstate="print"/>
              <a:tile tx="0" ty="0" sx="100000" sy="100000" flip="none" algn="tl"/>
            </a:blip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16" name="Rectangle 415"/>
            <p:cNvSpPr/>
            <p:nvPr/>
          </p:nvSpPr>
          <p:spPr>
            <a:xfrm>
              <a:off x="5652668" y="5060006"/>
              <a:ext cx="260474" cy="106009"/>
            </a:xfrm>
            <a:prstGeom prst="rect">
              <a:avLst/>
            </a:prstGeom>
            <a:blipFill>
              <a:blip r:embed="rId4" cstate="print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417" name="Group 416"/>
            <p:cNvGrpSpPr/>
            <p:nvPr/>
          </p:nvGrpSpPr>
          <p:grpSpPr>
            <a:xfrm>
              <a:off x="5656607" y="5047426"/>
              <a:ext cx="263574" cy="204028"/>
              <a:chOff x="2270777" y="2910320"/>
              <a:chExt cx="862851" cy="86096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64" name="Rectangle 563"/>
              <p:cNvSpPr/>
              <p:nvPr/>
            </p:nvSpPr>
            <p:spPr>
              <a:xfrm>
                <a:off x="2270777" y="2910320"/>
                <a:ext cx="286768" cy="860963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65" name="Rectangle 564"/>
              <p:cNvSpPr/>
              <p:nvPr/>
            </p:nvSpPr>
            <p:spPr>
              <a:xfrm>
                <a:off x="2556570" y="2910320"/>
                <a:ext cx="286768" cy="860963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66" name="Rectangle 565"/>
              <p:cNvSpPr/>
              <p:nvPr/>
            </p:nvSpPr>
            <p:spPr>
              <a:xfrm>
                <a:off x="2846860" y="2910320"/>
                <a:ext cx="286768" cy="860963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418" name="Rectangle 417"/>
            <p:cNvSpPr/>
            <p:nvPr/>
          </p:nvSpPr>
          <p:spPr>
            <a:xfrm>
              <a:off x="5303773" y="5047311"/>
              <a:ext cx="87599" cy="204142"/>
            </a:xfrm>
            <a:prstGeom prst="rect">
              <a:avLst/>
            </a:prstGeom>
            <a:noFill/>
            <a:ln w="3175" cmpd="dbl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19" name="Rectangle 418"/>
            <p:cNvSpPr/>
            <p:nvPr/>
          </p:nvSpPr>
          <p:spPr>
            <a:xfrm>
              <a:off x="5391074" y="5047310"/>
              <a:ext cx="87599" cy="204143"/>
            </a:xfrm>
            <a:prstGeom prst="rect">
              <a:avLst/>
            </a:prstGeom>
            <a:noFill/>
            <a:ln w="3175" cmpd="dbl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20" name="Rectangle 419"/>
            <p:cNvSpPr/>
            <p:nvPr/>
          </p:nvSpPr>
          <p:spPr>
            <a:xfrm>
              <a:off x="5217032" y="5047310"/>
              <a:ext cx="87599" cy="204143"/>
            </a:xfrm>
            <a:prstGeom prst="rect">
              <a:avLst/>
            </a:prstGeom>
            <a:noFill/>
            <a:ln w="3175" cmpd="dbl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21" name="Rectangle 420"/>
            <p:cNvSpPr/>
            <p:nvPr/>
          </p:nvSpPr>
          <p:spPr>
            <a:xfrm>
              <a:off x="5188450" y="4891928"/>
              <a:ext cx="772524" cy="122464"/>
            </a:xfrm>
            <a:prstGeom prst="rect">
              <a:avLst/>
            </a:prstGeom>
            <a:no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 anchorCtr="1"/>
            <a:lstStyle/>
            <a:p>
              <a:pPr defTabSz="1218347"/>
              <a:r>
                <a:rPr lang="en-US" sz="9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Multi-Dwelling</a:t>
              </a:r>
            </a:p>
          </p:txBody>
        </p:sp>
        <p:sp>
          <p:nvSpPr>
            <p:cNvPr id="422" name="Rectangle 421"/>
            <p:cNvSpPr/>
            <p:nvPr/>
          </p:nvSpPr>
          <p:spPr>
            <a:xfrm>
              <a:off x="5214938" y="5053007"/>
              <a:ext cx="91935" cy="107007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423" name="Group 422"/>
            <p:cNvGrpSpPr/>
            <p:nvPr/>
          </p:nvGrpSpPr>
          <p:grpSpPr>
            <a:xfrm>
              <a:off x="5233338" y="6120924"/>
              <a:ext cx="146772" cy="94938"/>
              <a:chOff x="3117852" y="3657600"/>
              <a:chExt cx="160014" cy="103503"/>
            </a:xfrm>
          </p:grpSpPr>
          <p:grpSp>
            <p:nvGrpSpPr>
              <p:cNvPr id="558" name="Group 557"/>
              <p:cNvGrpSpPr/>
              <p:nvPr/>
            </p:nvGrpSpPr>
            <p:grpSpPr>
              <a:xfrm>
                <a:off x="3117852" y="3657600"/>
                <a:ext cx="160014" cy="45719"/>
                <a:chOff x="3117852" y="3657600"/>
                <a:chExt cx="533400" cy="152402"/>
              </a:xfrm>
            </p:grpSpPr>
            <p:sp>
              <p:nvSpPr>
                <p:cNvPr id="562" name="Rectangle 561"/>
                <p:cNvSpPr/>
                <p:nvPr/>
              </p:nvSpPr>
              <p:spPr>
                <a:xfrm rot="16200000" flipH="1">
                  <a:off x="3308351" y="3467101"/>
                  <a:ext cx="152402" cy="533400"/>
                </a:xfrm>
                <a:prstGeom prst="rect">
                  <a:avLst/>
                </a:prstGeom>
                <a:gradFill>
                  <a:gsLst>
                    <a:gs pos="3226">
                      <a:schemeClr val="bg1">
                        <a:lumMod val="50000"/>
                      </a:schemeClr>
                    </a:gs>
                    <a:gs pos="89000">
                      <a:schemeClr val="tx1">
                        <a:lumMod val="75000"/>
                        <a:lumOff val="25000"/>
                      </a:schemeClr>
                    </a:gs>
                    <a:gs pos="23000">
                      <a:schemeClr val="bg1">
                        <a:lumMod val="75000"/>
                      </a:schemeClr>
                    </a:gs>
                  </a:gsLst>
                  <a:lin ang="1800000" scaled="0"/>
                </a:gra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8347">
                    <a:defRPr/>
                  </a:pPr>
                  <a:endParaRPr lang="en-US" sz="20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563" name="Rectangle 562"/>
                <p:cNvSpPr/>
                <p:nvPr/>
              </p:nvSpPr>
              <p:spPr>
                <a:xfrm rot="16200000" flipH="1">
                  <a:off x="3185697" y="3650129"/>
                  <a:ext cx="45719" cy="116682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8347">
                    <a:defRPr/>
                  </a:pPr>
                  <a:endParaRPr lang="en-US" sz="20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grpSp>
            <p:nvGrpSpPr>
              <p:cNvPr id="559" name="Group 558"/>
              <p:cNvGrpSpPr/>
              <p:nvPr/>
            </p:nvGrpSpPr>
            <p:grpSpPr>
              <a:xfrm>
                <a:off x="3117852" y="3715384"/>
                <a:ext cx="160014" cy="45719"/>
                <a:chOff x="3117852" y="3657600"/>
                <a:chExt cx="533400" cy="152402"/>
              </a:xfrm>
            </p:grpSpPr>
            <p:sp>
              <p:nvSpPr>
                <p:cNvPr id="560" name="Rectangle 559"/>
                <p:cNvSpPr/>
                <p:nvPr/>
              </p:nvSpPr>
              <p:spPr>
                <a:xfrm rot="16200000" flipH="1">
                  <a:off x="3308351" y="3467101"/>
                  <a:ext cx="152402" cy="533400"/>
                </a:xfrm>
                <a:prstGeom prst="rect">
                  <a:avLst/>
                </a:prstGeom>
                <a:gradFill>
                  <a:gsLst>
                    <a:gs pos="3226">
                      <a:schemeClr val="bg1">
                        <a:lumMod val="50000"/>
                      </a:schemeClr>
                    </a:gs>
                    <a:gs pos="89000">
                      <a:schemeClr val="tx1">
                        <a:lumMod val="75000"/>
                        <a:lumOff val="25000"/>
                      </a:schemeClr>
                    </a:gs>
                    <a:gs pos="23000">
                      <a:schemeClr val="bg1">
                        <a:lumMod val="75000"/>
                      </a:schemeClr>
                    </a:gs>
                  </a:gsLst>
                  <a:lin ang="1800000" scaled="0"/>
                </a:gra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8347">
                    <a:defRPr/>
                  </a:pPr>
                  <a:endParaRPr lang="en-US" sz="20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561" name="Rectangle 560"/>
                <p:cNvSpPr/>
                <p:nvPr/>
              </p:nvSpPr>
              <p:spPr>
                <a:xfrm rot="16200000" flipH="1">
                  <a:off x="3185697" y="3650129"/>
                  <a:ext cx="45719" cy="116682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8347">
                    <a:defRPr/>
                  </a:pPr>
                  <a:endParaRPr lang="en-US" sz="20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</p:grpSp>
        <p:grpSp>
          <p:nvGrpSpPr>
            <p:cNvPr id="424" name="Group 423"/>
            <p:cNvGrpSpPr/>
            <p:nvPr/>
          </p:nvGrpSpPr>
          <p:grpSpPr>
            <a:xfrm>
              <a:off x="5218291" y="6010943"/>
              <a:ext cx="703149" cy="209422"/>
              <a:chOff x="1474354" y="3428122"/>
              <a:chExt cx="764055" cy="730555"/>
            </a:xfrm>
          </p:grpSpPr>
          <p:grpSp>
            <p:nvGrpSpPr>
              <p:cNvPr id="548" name="Group 547"/>
              <p:cNvGrpSpPr/>
              <p:nvPr/>
            </p:nvGrpSpPr>
            <p:grpSpPr>
              <a:xfrm>
                <a:off x="1857750" y="3428336"/>
                <a:ext cx="380659" cy="730341"/>
                <a:chOff x="1986817" y="2910320"/>
                <a:chExt cx="1146811" cy="860963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54" name="Rectangle 553"/>
                <p:cNvSpPr/>
                <p:nvPr/>
              </p:nvSpPr>
              <p:spPr>
                <a:xfrm>
                  <a:off x="2270777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555" name="Rectangle 554"/>
                <p:cNvSpPr/>
                <p:nvPr/>
              </p:nvSpPr>
              <p:spPr>
                <a:xfrm>
                  <a:off x="255657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556" name="Rectangle 555"/>
                <p:cNvSpPr/>
                <p:nvPr/>
              </p:nvSpPr>
              <p:spPr>
                <a:xfrm>
                  <a:off x="284686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557" name="Rectangle 556"/>
                <p:cNvSpPr/>
                <p:nvPr/>
              </p:nvSpPr>
              <p:spPr>
                <a:xfrm>
                  <a:off x="1986817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grpSp>
            <p:nvGrpSpPr>
              <p:cNvPr id="549" name="Group 548"/>
              <p:cNvGrpSpPr/>
              <p:nvPr/>
            </p:nvGrpSpPr>
            <p:grpSpPr>
              <a:xfrm>
                <a:off x="1474354" y="3428122"/>
                <a:ext cx="380659" cy="730341"/>
                <a:chOff x="1986817" y="2910320"/>
                <a:chExt cx="1146811" cy="860963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50" name="Rectangle 549"/>
                <p:cNvSpPr/>
                <p:nvPr/>
              </p:nvSpPr>
              <p:spPr>
                <a:xfrm>
                  <a:off x="2270777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551" name="Rectangle 550"/>
                <p:cNvSpPr/>
                <p:nvPr/>
              </p:nvSpPr>
              <p:spPr>
                <a:xfrm>
                  <a:off x="255657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552" name="Rectangle 551"/>
                <p:cNvSpPr/>
                <p:nvPr/>
              </p:nvSpPr>
              <p:spPr>
                <a:xfrm>
                  <a:off x="284686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553" name="Rectangle 552"/>
                <p:cNvSpPr/>
                <p:nvPr/>
              </p:nvSpPr>
              <p:spPr>
                <a:xfrm>
                  <a:off x="1986817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</p:grpSp>
        <p:sp>
          <p:nvSpPr>
            <p:cNvPr id="425" name="Rectangle 424"/>
            <p:cNvSpPr/>
            <p:nvPr/>
          </p:nvSpPr>
          <p:spPr>
            <a:xfrm>
              <a:off x="5219551" y="6010943"/>
              <a:ext cx="705243" cy="44629"/>
            </a:xfrm>
            <a:prstGeom prst="rect">
              <a:avLst/>
            </a:prstGeom>
            <a:gradFill>
              <a:gsLst>
                <a:gs pos="100000">
                  <a:srgbClr val="00703C"/>
                </a:gs>
                <a:gs pos="0">
                  <a:srgbClr val="00703C"/>
                </a:gs>
                <a:gs pos="29000">
                  <a:schemeClr val="bg1">
                    <a:lumMod val="95000"/>
                  </a:schemeClr>
                </a:gs>
                <a:gs pos="7000">
                  <a:srgbClr val="7BC143"/>
                </a:gs>
                <a:gs pos="93000">
                  <a:srgbClr val="7BC143"/>
                </a:gs>
                <a:gs pos="69000">
                  <a:schemeClr val="bg1"/>
                </a:gs>
              </a:gsLst>
              <a:lin ang="3000000" scaled="0"/>
            </a:gradFill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26" name="Rectangle 425"/>
            <p:cNvSpPr/>
            <p:nvPr/>
          </p:nvSpPr>
          <p:spPr>
            <a:xfrm>
              <a:off x="5216197" y="6055572"/>
              <a:ext cx="710471" cy="180402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5000">
                  <a:srgbClr val="97C642">
                    <a:alpha val="52000"/>
                  </a:srgbClr>
                </a:gs>
                <a:gs pos="100000">
                  <a:srgbClr val="97C642">
                    <a:alpha val="0"/>
                  </a:srgbClr>
                </a:gs>
                <a:gs pos="88000">
                  <a:srgbClr val="97C642">
                    <a:alpha val="34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27" name="Rectangle 426"/>
            <p:cNvSpPr/>
            <p:nvPr/>
          </p:nvSpPr>
          <p:spPr>
            <a:xfrm>
              <a:off x="5482451" y="6053607"/>
              <a:ext cx="176205" cy="162256"/>
            </a:xfrm>
            <a:prstGeom prst="rect">
              <a:avLst/>
            </a:prstGeom>
            <a:solidFill>
              <a:srgbClr val="00703C">
                <a:alpha val="4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28" name="Rectangle 427"/>
            <p:cNvSpPr/>
            <p:nvPr/>
          </p:nvSpPr>
          <p:spPr>
            <a:xfrm>
              <a:off x="5301883" y="5053007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29" name="Rectangle 428"/>
            <p:cNvSpPr/>
            <p:nvPr/>
          </p:nvSpPr>
          <p:spPr>
            <a:xfrm>
              <a:off x="5388371" y="5053007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30" name="Rectangle 429"/>
            <p:cNvSpPr/>
            <p:nvPr/>
          </p:nvSpPr>
          <p:spPr>
            <a:xfrm>
              <a:off x="5833298" y="5053007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31" name="Rectangle 430"/>
            <p:cNvSpPr/>
            <p:nvPr/>
          </p:nvSpPr>
          <p:spPr>
            <a:xfrm>
              <a:off x="5659126" y="5053007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32" name="Rectangle 431"/>
            <p:cNvSpPr/>
            <p:nvPr/>
          </p:nvSpPr>
          <p:spPr>
            <a:xfrm>
              <a:off x="5745614" y="5053007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433" name="Group 432"/>
            <p:cNvGrpSpPr/>
            <p:nvPr/>
          </p:nvGrpSpPr>
          <p:grpSpPr>
            <a:xfrm>
              <a:off x="5214938" y="5159017"/>
              <a:ext cx="267513" cy="47118"/>
              <a:chOff x="5214938" y="5159017"/>
              <a:chExt cx="705243" cy="50464"/>
            </a:xfrm>
          </p:grpSpPr>
          <p:sp>
            <p:nvSpPr>
              <p:cNvPr id="544" name="Rectangle 543"/>
              <p:cNvSpPr/>
              <p:nvPr/>
            </p:nvSpPr>
            <p:spPr>
              <a:xfrm>
                <a:off x="5214938" y="5160014"/>
                <a:ext cx="705243" cy="45719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cxnSp>
            <p:nvCxnSpPr>
              <p:cNvPr id="545" name="Straight Connector 544"/>
              <p:cNvCxnSpPr>
                <a:stCxn id="544" idx="1"/>
              </p:cNvCxnSpPr>
              <p:nvPr/>
            </p:nvCxnSpPr>
            <p:spPr>
              <a:xfrm flipV="1">
                <a:off x="5214938" y="5182873"/>
                <a:ext cx="705243" cy="1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6" name="Rectangle 545"/>
              <p:cNvSpPr/>
              <p:nvPr/>
            </p:nvSpPr>
            <p:spPr>
              <a:xfrm>
                <a:off x="5218772" y="5159017"/>
                <a:ext cx="91377" cy="46716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47" name="Rectangle 546"/>
              <p:cNvSpPr/>
              <p:nvPr/>
            </p:nvSpPr>
            <p:spPr>
              <a:xfrm>
                <a:off x="5576015" y="5162765"/>
                <a:ext cx="91377" cy="46716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grpSp>
          <p:nvGrpSpPr>
            <p:cNvPr id="434" name="Group 433"/>
            <p:cNvGrpSpPr/>
            <p:nvPr/>
          </p:nvGrpSpPr>
          <p:grpSpPr>
            <a:xfrm>
              <a:off x="5652668" y="5162516"/>
              <a:ext cx="267513" cy="47118"/>
              <a:chOff x="5214938" y="5159017"/>
              <a:chExt cx="705243" cy="50464"/>
            </a:xfrm>
          </p:grpSpPr>
          <p:sp>
            <p:nvSpPr>
              <p:cNvPr id="540" name="Rectangle 539"/>
              <p:cNvSpPr/>
              <p:nvPr/>
            </p:nvSpPr>
            <p:spPr>
              <a:xfrm>
                <a:off x="5214938" y="5160014"/>
                <a:ext cx="705243" cy="45719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cxnSp>
            <p:nvCxnSpPr>
              <p:cNvPr id="541" name="Straight Connector 540"/>
              <p:cNvCxnSpPr>
                <a:stCxn id="540" idx="1"/>
              </p:cNvCxnSpPr>
              <p:nvPr/>
            </p:nvCxnSpPr>
            <p:spPr>
              <a:xfrm flipV="1">
                <a:off x="5214938" y="5182873"/>
                <a:ext cx="705243" cy="1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2" name="Rectangle 541"/>
              <p:cNvSpPr/>
              <p:nvPr/>
            </p:nvSpPr>
            <p:spPr>
              <a:xfrm>
                <a:off x="5218772" y="5159017"/>
                <a:ext cx="91377" cy="46716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43" name="Rectangle 542"/>
              <p:cNvSpPr/>
              <p:nvPr/>
            </p:nvSpPr>
            <p:spPr>
              <a:xfrm>
                <a:off x="5576015" y="5162765"/>
                <a:ext cx="91377" cy="46716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435" name="Rectangle 434"/>
            <p:cNvSpPr/>
            <p:nvPr/>
          </p:nvSpPr>
          <p:spPr>
            <a:xfrm>
              <a:off x="5217332" y="5250726"/>
              <a:ext cx="260474" cy="106009"/>
            </a:xfrm>
            <a:prstGeom prst="rect">
              <a:avLst/>
            </a:prstGeom>
            <a:blipFill>
              <a:blip r:embed="rId5" cstate="print"/>
              <a:tile tx="0" ty="0" sx="100000" sy="100000" flip="none" algn="tl"/>
            </a:blip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36" name="Rectangle 435"/>
            <p:cNvSpPr/>
            <p:nvPr/>
          </p:nvSpPr>
          <p:spPr>
            <a:xfrm>
              <a:off x="5655062" y="5257724"/>
              <a:ext cx="260474" cy="106009"/>
            </a:xfrm>
            <a:prstGeom prst="rect">
              <a:avLst/>
            </a:prstGeom>
            <a:blipFill>
              <a:blip r:embed="rId6" cstate="print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437" name="Group 436"/>
            <p:cNvGrpSpPr/>
            <p:nvPr/>
          </p:nvGrpSpPr>
          <p:grpSpPr>
            <a:xfrm>
              <a:off x="5659001" y="5245144"/>
              <a:ext cx="263574" cy="162208"/>
              <a:chOff x="2270777" y="2910320"/>
              <a:chExt cx="862851" cy="86096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37" name="Rectangle 536"/>
              <p:cNvSpPr/>
              <p:nvPr/>
            </p:nvSpPr>
            <p:spPr>
              <a:xfrm>
                <a:off x="2270777" y="2910320"/>
                <a:ext cx="286768" cy="860963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38" name="Rectangle 537"/>
              <p:cNvSpPr/>
              <p:nvPr/>
            </p:nvSpPr>
            <p:spPr>
              <a:xfrm>
                <a:off x="2556570" y="2910320"/>
                <a:ext cx="286768" cy="860963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39" name="Rectangle 538"/>
              <p:cNvSpPr/>
              <p:nvPr/>
            </p:nvSpPr>
            <p:spPr>
              <a:xfrm>
                <a:off x="2846860" y="2910320"/>
                <a:ext cx="286768" cy="860963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438" name="Rectangle 437"/>
            <p:cNvSpPr/>
            <p:nvPr/>
          </p:nvSpPr>
          <p:spPr>
            <a:xfrm>
              <a:off x="5306167" y="5245029"/>
              <a:ext cx="87599" cy="162299"/>
            </a:xfrm>
            <a:prstGeom prst="rect">
              <a:avLst/>
            </a:prstGeom>
            <a:noFill/>
            <a:ln w="3175" cmpd="dbl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39" name="Rectangle 438"/>
            <p:cNvSpPr/>
            <p:nvPr/>
          </p:nvSpPr>
          <p:spPr>
            <a:xfrm>
              <a:off x="5393468" y="5245028"/>
              <a:ext cx="87599" cy="162299"/>
            </a:xfrm>
            <a:prstGeom prst="rect">
              <a:avLst/>
            </a:prstGeom>
            <a:noFill/>
            <a:ln w="3175" cmpd="dbl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40" name="Rectangle 439"/>
            <p:cNvSpPr/>
            <p:nvPr/>
          </p:nvSpPr>
          <p:spPr>
            <a:xfrm>
              <a:off x="5219426" y="5245028"/>
              <a:ext cx="87599" cy="162299"/>
            </a:xfrm>
            <a:prstGeom prst="rect">
              <a:avLst/>
            </a:prstGeom>
            <a:noFill/>
            <a:ln w="3175" cmpd="dbl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41" name="Rectangle 440"/>
            <p:cNvSpPr/>
            <p:nvPr/>
          </p:nvSpPr>
          <p:spPr>
            <a:xfrm>
              <a:off x="5219747" y="5403853"/>
              <a:ext cx="705243" cy="45719"/>
            </a:xfrm>
            <a:prstGeom prst="rect">
              <a:avLst/>
            </a:prstGeom>
            <a:gradFill>
              <a:gsLst>
                <a:gs pos="100000">
                  <a:srgbClr val="00703C"/>
                </a:gs>
                <a:gs pos="0">
                  <a:srgbClr val="00703C"/>
                </a:gs>
                <a:gs pos="29000">
                  <a:schemeClr val="bg1">
                    <a:lumMod val="95000"/>
                  </a:schemeClr>
                </a:gs>
                <a:gs pos="7000">
                  <a:srgbClr val="7BC143"/>
                </a:gs>
                <a:gs pos="93000">
                  <a:srgbClr val="7BC143"/>
                </a:gs>
                <a:gs pos="69000">
                  <a:schemeClr val="bg1"/>
                </a:gs>
              </a:gsLst>
              <a:lin ang="3000000" scaled="0"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42" name="Rectangle 441"/>
            <p:cNvSpPr/>
            <p:nvPr/>
          </p:nvSpPr>
          <p:spPr>
            <a:xfrm>
              <a:off x="5217332" y="5250725"/>
              <a:ext cx="91935" cy="107007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43" name="Rectangle 442"/>
            <p:cNvSpPr/>
            <p:nvPr/>
          </p:nvSpPr>
          <p:spPr>
            <a:xfrm>
              <a:off x="5304277" y="5250725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44" name="Rectangle 443"/>
            <p:cNvSpPr/>
            <p:nvPr/>
          </p:nvSpPr>
          <p:spPr>
            <a:xfrm>
              <a:off x="5390765" y="5250725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45" name="Rectangle 444"/>
            <p:cNvSpPr/>
            <p:nvPr/>
          </p:nvSpPr>
          <p:spPr>
            <a:xfrm>
              <a:off x="5835692" y="5250725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46" name="Rectangle 445"/>
            <p:cNvSpPr/>
            <p:nvPr/>
          </p:nvSpPr>
          <p:spPr>
            <a:xfrm>
              <a:off x="5661520" y="5250725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47" name="Rectangle 446"/>
            <p:cNvSpPr/>
            <p:nvPr/>
          </p:nvSpPr>
          <p:spPr>
            <a:xfrm>
              <a:off x="5748008" y="5250725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448" name="Group 447"/>
            <p:cNvGrpSpPr/>
            <p:nvPr/>
          </p:nvGrpSpPr>
          <p:grpSpPr>
            <a:xfrm>
              <a:off x="5217332" y="5356735"/>
              <a:ext cx="267513" cy="47118"/>
              <a:chOff x="5214938" y="5159017"/>
              <a:chExt cx="705243" cy="50464"/>
            </a:xfrm>
          </p:grpSpPr>
          <p:sp>
            <p:nvSpPr>
              <p:cNvPr id="533" name="Rectangle 532"/>
              <p:cNvSpPr/>
              <p:nvPr/>
            </p:nvSpPr>
            <p:spPr>
              <a:xfrm>
                <a:off x="5214938" y="5160014"/>
                <a:ext cx="705243" cy="45719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cxnSp>
            <p:nvCxnSpPr>
              <p:cNvPr id="534" name="Straight Connector 533"/>
              <p:cNvCxnSpPr>
                <a:stCxn id="533" idx="1"/>
              </p:cNvCxnSpPr>
              <p:nvPr/>
            </p:nvCxnSpPr>
            <p:spPr>
              <a:xfrm flipV="1">
                <a:off x="5214938" y="5182873"/>
                <a:ext cx="705243" cy="1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5" name="Rectangle 534"/>
              <p:cNvSpPr/>
              <p:nvPr/>
            </p:nvSpPr>
            <p:spPr>
              <a:xfrm>
                <a:off x="5218772" y="5159017"/>
                <a:ext cx="91377" cy="46716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36" name="Rectangle 535"/>
              <p:cNvSpPr/>
              <p:nvPr/>
            </p:nvSpPr>
            <p:spPr>
              <a:xfrm>
                <a:off x="5576015" y="5162765"/>
                <a:ext cx="91377" cy="46716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grpSp>
          <p:nvGrpSpPr>
            <p:cNvPr id="449" name="Group 448"/>
            <p:cNvGrpSpPr/>
            <p:nvPr/>
          </p:nvGrpSpPr>
          <p:grpSpPr>
            <a:xfrm>
              <a:off x="5655062" y="5360234"/>
              <a:ext cx="267513" cy="47118"/>
              <a:chOff x="5214938" y="5159017"/>
              <a:chExt cx="705243" cy="50464"/>
            </a:xfrm>
          </p:grpSpPr>
          <p:sp>
            <p:nvSpPr>
              <p:cNvPr id="529" name="Rectangle 528"/>
              <p:cNvSpPr/>
              <p:nvPr/>
            </p:nvSpPr>
            <p:spPr>
              <a:xfrm>
                <a:off x="5214938" y="5160014"/>
                <a:ext cx="705243" cy="45719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cxnSp>
            <p:nvCxnSpPr>
              <p:cNvPr id="530" name="Straight Connector 529"/>
              <p:cNvCxnSpPr>
                <a:stCxn id="529" idx="1"/>
              </p:cNvCxnSpPr>
              <p:nvPr/>
            </p:nvCxnSpPr>
            <p:spPr>
              <a:xfrm flipV="1">
                <a:off x="5214938" y="5182873"/>
                <a:ext cx="705243" cy="1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1" name="Rectangle 530"/>
              <p:cNvSpPr/>
              <p:nvPr/>
            </p:nvSpPr>
            <p:spPr>
              <a:xfrm>
                <a:off x="5218772" y="5159017"/>
                <a:ext cx="91377" cy="46716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32" name="Rectangle 531"/>
              <p:cNvSpPr/>
              <p:nvPr/>
            </p:nvSpPr>
            <p:spPr>
              <a:xfrm>
                <a:off x="5576015" y="5162765"/>
                <a:ext cx="91377" cy="46716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450" name="Rectangle 449"/>
            <p:cNvSpPr/>
            <p:nvPr/>
          </p:nvSpPr>
          <p:spPr>
            <a:xfrm>
              <a:off x="5217364" y="5205734"/>
              <a:ext cx="705243" cy="45719"/>
            </a:xfrm>
            <a:prstGeom prst="rect">
              <a:avLst/>
            </a:prstGeom>
            <a:gradFill>
              <a:gsLst>
                <a:gs pos="100000">
                  <a:srgbClr val="00703C"/>
                </a:gs>
                <a:gs pos="0">
                  <a:srgbClr val="00703C"/>
                </a:gs>
                <a:gs pos="29000">
                  <a:schemeClr val="bg1">
                    <a:lumMod val="95000"/>
                  </a:schemeClr>
                </a:gs>
                <a:gs pos="7000">
                  <a:srgbClr val="7BC143"/>
                </a:gs>
                <a:gs pos="93000">
                  <a:srgbClr val="7BC143"/>
                </a:gs>
                <a:gs pos="69000">
                  <a:schemeClr val="bg1"/>
                </a:gs>
              </a:gsLst>
              <a:lin ang="3000000" scaled="0"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51" name="Rectangle 450"/>
            <p:cNvSpPr/>
            <p:nvPr/>
          </p:nvSpPr>
          <p:spPr>
            <a:xfrm>
              <a:off x="5219583" y="5448221"/>
              <a:ext cx="260474" cy="106009"/>
            </a:xfrm>
            <a:prstGeom prst="rect">
              <a:avLst/>
            </a:prstGeom>
            <a:blipFill>
              <a:blip r:embed="rId7" cstate="print"/>
              <a:tile tx="0" ty="0" sx="100000" sy="100000" flip="none" algn="tl"/>
            </a:blip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52" name="Rectangle 451"/>
            <p:cNvSpPr/>
            <p:nvPr/>
          </p:nvSpPr>
          <p:spPr>
            <a:xfrm>
              <a:off x="5657313" y="5455219"/>
              <a:ext cx="260474" cy="106009"/>
            </a:xfrm>
            <a:prstGeom prst="rect">
              <a:avLst/>
            </a:prstGeom>
            <a:blipFill>
              <a:blip r:embed="rId8" cstate="print"/>
              <a:tile tx="0" ty="0" sx="100000" sy="100000" flip="none" algn="tl"/>
            </a:blip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453" name="Group 452"/>
            <p:cNvGrpSpPr/>
            <p:nvPr/>
          </p:nvGrpSpPr>
          <p:grpSpPr>
            <a:xfrm>
              <a:off x="5661252" y="5442639"/>
              <a:ext cx="263574" cy="204028"/>
              <a:chOff x="2270777" y="2910320"/>
              <a:chExt cx="862851" cy="86096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26" name="Rectangle 525"/>
              <p:cNvSpPr/>
              <p:nvPr/>
            </p:nvSpPr>
            <p:spPr>
              <a:xfrm>
                <a:off x="2270777" y="2910320"/>
                <a:ext cx="286768" cy="860963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27" name="Rectangle 526"/>
              <p:cNvSpPr/>
              <p:nvPr/>
            </p:nvSpPr>
            <p:spPr>
              <a:xfrm>
                <a:off x="2556570" y="2910320"/>
                <a:ext cx="286768" cy="860963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28" name="Rectangle 527"/>
              <p:cNvSpPr/>
              <p:nvPr/>
            </p:nvSpPr>
            <p:spPr>
              <a:xfrm>
                <a:off x="2846860" y="2910320"/>
                <a:ext cx="286768" cy="860963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454" name="Rectangle 453"/>
            <p:cNvSpPr/>
            <p:nvPr/>
          </p:nvSpPr>
          <p:spPr>
            <a:xfrm>
              <a:off x="5308418" y="5442524"/>
              <a:ext cx="87599" cy="204142"/>
            </a:xfrm>
            <a:prstGeom prst="rect">
              <a:avLst/>
            </a:prstGeom>
            <a:noFill/>
            <a:ln w="3175" cmpd="dbl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55" name="Rectangle 454"/>
            <p:cNvSpPr/>
            <p:nvPr/>
          </p:nvSpPr>
          <p:spPr>
            <a:xfrm>
              <a:off x="5395719" y="5442523"/>
              <a:ext cx="87599" cy="204143"/>
            </a:xfrm>
            <a:prstGeom prst="rect">
              <a:avLst/>
            </a:prstGeom>
            <a:noFill/>
            <a:ln w="3175" cmpd="dbl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56" name="Rectangle 455"/>
            <p:cNvSpPr/>
            <p:nvPr/>
          </p:nvSpPr>
          <p:spPr>
            <a:xfrm>
              <a:off x="5221677" y="5442523"/>
              <a:ext cx="87599" cy="204143"/>
            </a:xfrm>
            <a:prstGeom prst="rect">
              <a:avLst/>
            </a:prstGeom>
            <a:noFill/>
            <a:ln w="3175" cmpd="dbl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57" name="Rectangle 456"/>
            <p:cNvSpPr/>
            <p:nvPr/>
          </p:nvSpPr>
          <p:spPr>
            <a:xfrm>
              <a:off x="5219583" y="5448220"/>
              <a:ext cx="91935" cy="107007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58" name="Rectangle 457"/>
            <p:cNvSpPr/>
            <p:nvPr/>
          </p:nvSpPr>
          <p:spPr>
            <a:xfrm>
              <a:off x="5306528" y="5448220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59" name="Rectangle 458"/>
            <p:cNvSpPr/>
            <p:nvPr/>
          </p:nvSpPr>
          <p:spPr>
            <a:xfrm>
              <a:off x="5393016" y="5448220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60" name="Rectangle 459"/>
            <p:cNvSpPr/>
            <p:nvPr/>
          </p:nvSpPr>
          <p:spPr>
            <a:xfrm>
              <a:off x="5837943" y="5448220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61" name="Rectangle 460"/>
            <p:cNvSpPr/>
            <p:nvPr/>
          </p:nvSpPr>
          <p:spPr>
            <a:xfrm>
              <a:off x="5663771" y="5448220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62" name="Rectangle 461"/>
            <p:cNvSpPr/>
            <p:nvPr/>
          </p:nvSpPr>
          <p:spPr>
            <a:xfrm>
              <a:off x="5750259" y="5448220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463" name="Group 462"/>
            <p:cNvGrpSpPr/>
            <p:nvPr/>
          </p:nvGrpSpPr>
          <p:grpSpPr>
            <a:xfrm>
              <a:off x="5219583" y="5554230"/>
              <a:ext cx="267513" cy="47118"/>
              <a:chOff x="5214938" y="5159017"/>
              <a:chExt cx="705243" cy="50464"/>
            </a:xfrm>
          </p:grpSpPr>
          <p:sp>
            <p:nvSpPr>
              <p:cNvPr id="522" name="Rectangle 521"/>
              <p:cNvSpPr/>
              <p:nvPr/>
            </p:nvSpPr>
            <p:spPr>
              <a:xfrm>
                <a:off x="5214938" y="5160014"/>
                <a:ext cx="705243" cy="45719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cxnSp>
            <p:nvCxnSpPr>
              <p:cNvPr id="523" name="Straight Connector 522"/>
              <p:cNvCxnSpPr>
                <a:stCxn id="522" idx="1"/>
              </p:cNvCxnSpPr>
              <p:nvPr/>
            </p:nvCxnSpPr>
            <p:spPr>
              <a:xfrm flipV="1">
                <a:off x="5214938" y="5182873"/>
                <a:ext cx="705243" cy="1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4" name="Rectangle 523"/>
              <p:cNvSpPr/>
              <p:nvPr/>
            </p:nvSpPr>
            <p:spPr>
              <a:xfrm>
                <a:off x="5218772" y="5159017"/>
                <a:ext cx="91377" cy="46716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25" name="Rectangle 524"/>
              <p:cNvSpPr/>
              <p:nvPr/>
            </p:nvSpPr>
            <p:spPr>
              <a:xfrm>
                <a:off x="5576015" y="5162765"/>
                <a:ext cx="91377" cy="46716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grpSp>
          <p:nvGrpSpPr>
            <p:cNvPr id="464" name="Group 463"/>
            <p:cNvGrpSpPr/>
            <p:nvPr/>
          </p:nvGrpSpPr>
          <p:grpSpPr>
            <a:xfrm>
              <a:off x="5657313" y="5557729"/>
              <a:ext cx="267513" cy="47118"/>
              <a:chOff x="5214938" y="5159017"/>
              <a:chExt cx="705243" cy="50464"/>
            </a:xfrm>
          </p:grpSpPr>
          <p:sp>
            <p:nvSpPr>
              <p:cNvPr id="518" name="Rectangle 517"/>
              <p:cNvSpPr/>
              <p:nvPr/>
            </p:nvSpPr>
            <p:spPr>
              <a:xfrm>
                <a:off x="5214938" y="5160014"/>
                <a:ext cx="705243" cy="45719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cxnSp>
            <p:nvCxnSpPr>
              <p:cNvPr id="519" name="Straight Connector 518"/>
              <p:cNvCxnSpPr>
                <a:stCxn id="518" idx="1"/>
              </p:cNvCxnSpPr>
              <p:nvPr/>
            </p:nvCxnSpPr>
            <p:spPr>
              <a:xfrm flipV="1">
                <a:off x="5214938" y="5182873"/>
                <a:ext cx="705243" cy="1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0" name="Rectangle 519"/>
              <p:cNvSpPr/>
              <p:nvPr/>
            </p:nvSpPr>
            <p:spPr>
              <a:xfrm>
                <a:off x="5218772" y="5159017"/>
                <a:ext cx="91377" cy="46716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21" name="Rectangle 520"/>
              <p:cNvSpPr/>
              <p:nvPr/>
            </p:nvSpPr>
            <p:spPr>
              <a:xfrm>
                <a:off x="5576015" y="5162765"/>
                <a:ext cx="91377" cy="46716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465" name="Rectangle 464"/>
            <p:cNvSpPr/>
            <p:nvPr/>
          </p:nvSpPr>
          <p:spPr>
            <a:xfrm>
              <a:off x="5221977" y="5645939"/>
              <a:ext cx="260474" cy="106009"/>
            </a:xfrm>
            <a:prstGeom prst="rect">
              <a:avLst/>
            </a:prstGeom>
            <a:blipFill>
              <a:blip r:embed="rId5" cstate="print"/>
              <a:tile tx="0" ty="0" sx="100000" sy="100000" flip="none" algn="tl"/>
            </a:blip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66" name="Rectangle 465"/>
            <p:cNvSpPr/>
            <p:nvPr/>
          </p:nvSpPr>
          <p:spPr>
            <a:xfrm>
              <a:off x="5659707" y="5652937"/>
              <a:ext cx="260474" cy="106009"/>
            </a:xfrm>
            <a:prstGeom prst="rect">
              <a:avLst/>
            </a:prstGeom>
            <a:blipFill>
              <a:blip r:embed="rId6" cstate="print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467" name="Group 466"/>
            <p:cNvGrpSpPr/>
            <p:nvPr/>
          </p:nvGrpSpPr>
          <p:grpSpPr>
            <a:xfrm>
              <a:off x="5663646" y="5640357"/>
              <a:ext cx="263574" cy="162208"/>
              <a:chOff x="2270777" y="2910320"/>
              <a:chExt cx="862851" cy="86096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15" name="Rectangle 514"/>
              <p:cNvSpPr/>
              <p:nvPr/>
            </p:nvSpPr>
            <p:spPr>
              <a:xfrm>
                <a:off x="2270777" y="2910320"/>
                <a:ext cx="286768" cy="860963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16" name="Rectangle 515"/>
              <p:cNvSpPr/>
              <p:nvPr/>
            </p:nvSpPr>
            <p:spPr>
              <a:xfrm>
                <a:off x="2556570" y="2910320"/>
                <a:ext cx="286768" cy="860963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17" name="Rectangle 516"/>
              <p:cNvSpPr/>
              <p:nvPr/>
            </p:nvSpPr>
            <p:spPr>
              <a:xfrm>
                <a:off x="2846860" y="2910320"/>
                <a:ext cx="286768" cy="860963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468" name="Rectangle 467"/>
            <p:cNvSpPr/>
            <p:nvPr/>
          </p:nvSpPr>
          <p:spPr>
            <a:xfrm>
              <a:off x="5310812" y="5640242"/>
              <a:ext cx="87599" cy="162299"/>
            </a:xfrm>
            <a:prstGeom prst="rect">
              <a:avLst/>
            </a:prstGeom>
            <a:noFill/>
            <a:ln w="3175" cmpd="dbl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69" name="Rectangle 468"/>
            <p:cNvSpPr/>
            <p:nvPr/>
          </p:nvSpPr>
          <p:spPr>
            <a:xfrm>
              <a:off x="5398113" y="5640241"/>
              <a:ext cx="87599" cy="162299"/>
            </a:xfrm>
            <a:prstGeom prst="rect">
              <a:avLst/>
            </a:prstGeom>
            <a:noFill/>
            <a:ln w="3175" cmpd="dbl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70" name="Rectangle 469"/>
            <p:cNvSpPr/>
            <p:nvPr/>
          </p:nvSpPr>
          <p:spPr>
            <a:xfrm>
              <a:off x="5224071" y="5640241"/>
              <a:ext cx="87599" cy="162299"/>
            </a:xfrm>
            <a:prstGeom prst="rect">
              <a:avLst/>
            </a:prstGeom>
            <a:noFill/>
            <a:ln w="3175" cmpd="dbl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71" name="Rectangle 470"/>
            <p:cNvSpPr/>
            <p:nvPr/>
          </p:nvSpPr>
          <p:spPr>
            <a:xfrm>
              <a:off x="5224392" y="5799066"/>
              <a:ext cx="705243" cy="45719"/>
            </a:xfrm>
            <a:prstGeom prst="rect">
              <a:avLst/>
            </a:prstGeom>
            <a:gradFill>
              <a:gsLst>
                <a:gs pos="100000">
                  <a:srgbClr val="00703C"/>
                </a:gs>
                <a:gs pos="0">
                  <a:srgbClr val="00703C"/>
                </a:gs>
                <a:gs pos="29000">
                  <a:schemeClr val="bg1">
                    <a:lumMod val="95000"/>
                  </a:schemeClr>
                </a:gs>
                <a:gs pos="7000">
                  <a:srgbClr val="7BC143"/>
                </a:gs>
                <a:gs pos="93000">
                  <a:srgbClr val="7BC143"/>
                </a:gs>
                <a:gs pos="69000">
                  <a:schemeClr val="bg1"/>
                </a:gs>
              </a:gsLst>
              <a:lin ang="3000000" scaled="0"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72" name="Rectangle 471"/>
            <p:cNvSpPr/>
            <p:nvPr/>
          </p:nvSpPr>
          <p:spPr>
            <a:xfrm>
              <a:off x="5221977" y="5645938"/>
              <a:ext cx="91935" cy="107007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73" name="Rectangle 472"/>
            <p:cNvSpPr/>
            <p:nvPr/>
          </p:nvSpPr>
          <p:spPr>
            <a:xfrm>
              <a:off x="5308922" y="5645938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74" name="Rectangle 473"/>
            <p:cNvSpPr/>
            <p:nvPr/>
          </p:nvSpPr>
          <p:spPr>
            <a:xfrm>
              <a:off x="5395410" y="5645938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75" name="Rectangle 474"/>
            <p:cNvSpPr/>
            <p:nvPr/>
          </p:nvSpPr>
          <p:spPr>
            <a:xfrm>
              <a:off x="5840337" y="5645938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76" name="Rectangle 475"/>
            <p:cNvSpPr/>
            <p:nvPr/>
          </p:nvSpPr>
          <p:spPr>
            <a:xfrm>
              <a:off x="5666165" y="5645938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77" name="Rectangle 476"/>
            <p:cNvSpPr/>
            <p:nvPr/>
          </p:nvSpPr>
          <p:spPr>
            <a:xfrm>
              <a:off x="5752653" y="5645938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478" name="Group 477"/>
            <p:cNvGrpSpPr/>
            <p:nvPr/>
          </p:nvGrpSpPr>
          <p:grpSpPr>
            <a:xfrm>
              <a:off x="5221977" y="5751948"/>
              <a:ext cx="267513" cy="47118"/>
              <a:chOff x="5214938" y="5159017"/>
              <a:chExt cx="705243" cy="50464"/>
            </a:xfrm>
          </p:grpSpPr>
          <p:sp>
            <p:nvSpPr>
              <p:cNvPr id="511" name="Rectangle 510"/>
              <p:cNvSpPr/>
              <p:nvPr/>
            </p:nvSpPr>
            <p:spPr>
              <a:xfrm>
                <a:off x="5214938" y="5160014"/>
                <a:ext cx="705243" cy="45719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cxnSp>
            <p:nvCxnSpPr>
              <p:cNvPr id="512" name="Straight Connector 511"/>
              <p:cNvCxnSpPr>
                <a:stCxn id="511" idx="1"/>
              </p:cNvCxnSpPr>
              <p:nvPr/>
            </p:nvCxnSpPr>
            <p:spPr>
              <a:xfrm flipV="1">
                <a:off x="5214938" y="5182873"/>
                <a:ext cx="705243" cy="1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3" name="Rectangle 512"/>
              <p:cNvSpPr/>
              <p:nvPr/>
            </p:nvSpPr>
            <p:spPr>
              <a:xfrm>
                <a:off x="5218772" y="5159017"/>
                <a:ext cx="91377" cy="46716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14" name="Rectangle 513"/>
              <p:cNvSpPr/>
              <p:nvPr/>
            </p:nvSpPr>
            <p:spPr>
              <a:xfrm>
                <a:off x="5576015" y="5162765"/>
                <a:ext cx="91377" cy="46716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grpSp>
          <p:nvGrpSpPr>
            <p:cNvPr id="479" name="Group 478"/>
            <p:cNvGrpSpPr/>
            <p:nvPr/>
          </p:nvGrpSpPr>
          <p:grpSpPr>
            <a:xfrm>
              <a:off x="5659707" y="5755447"/>
              <a:ext cx="267513" cy="47118"/>
              <a:chOff x="5214938" y="5159017"/>
              <a:chExt cx="705243" cy="50464"/>
            </a:xfrm>
          </p:grpSpPr>
          <p:sp>
            <p:nvSpPr>
              <p:cNvPr id="507" name="Rectangle 506"/>
              <p:cNvSpPr/>
              <p:nvPr/>
            </p:nvSpPr>
            <p:spPr>
              <a:xfrm>
                <a:off x="5214938" y="5160014"/>
                <a:ext cx="705243" cy="45719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cxnSp>
            <p:nvCxnSpPr>
              <p:cNvPr id="508" name="Straight Connector 507"/>
              <p:cNvCxnSpPr>
                <a:stCxn id="507" idx="1"/>
              </p:cNvCxnSpPr>
              <p:nvPr/>
            </p:nvCxnSpPr>
            <p:spPr>
              <a:xfrm flipV="1">
                <a:off x="5214938" y="5182873"/>
                <a:ext cx="705243" cy="1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9" name="Rectangle 508"/>
              <p:cNvSpPr/>
              <p:nvPr/>
            </p:nvSpPr>
            <p:spPr>
              <a:xfrm>
                <a:off x="5218772" y="5159017"/>
                <a:ext cx="91377" cy="46716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10" name="Rectangle 509"/>
              <p:cNvSpPr/>
              <p:nvPr/>
            </p:nvSpPr>
            <p:spPr>
              <a:xfrm>
                <a:off x="5576015" y="5162765"/>
                <a:ext cx="91377" cy="46716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480" name="Rectangle 479"/>
            <p:cNvSpPr/>
            <p:nvPr/>
          </p:nvSpPr>
          <p:spPr>
            <a:xfrm>
              <a:off x="5222009" y="5600947"/>
              <a:ext cx="705243" cy="45719"/>
            </a:xfrm>
            <a:prstGeom prst="rect">
              <a:avLst/>
            </a:prstGeom>
            <a:gradFill>
              <a:gsLst>
                <a:gs pos="100000">
                  <a:srgbClr val="00703C"/>
                </a:gs>
                <a:gs pos="0">
                  <a:srgbClr val="00703C"/>
                </a:gs>
                <a:gs pos="29000">
                  <a:schemeClr val="bg1">
                    <a:lumMod val="95000"/>
                  </a:schemeClr>
                </a:gs>
                <a:gs pos="7000">
                  <a:srgbClr val="7BC143"/>
                </a:gs>
                <a:gs pos="93000">
                  <a:srgbClr val="7BC143"/>
                </a:gs>
                <a:gs pos="69000">
                  <a:schemeClr val="bg1"/>
                </a:gs>
              </a:gsLst>
              <a:lin ang="3000000" scaled="0"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81" name="Rectangle 480"/>
            <p:cNvSpPr/>
            <p:nvPr/>
          </p:nvSpPr>
          <p:spPr>
            <a:xfrm>
              <a:off x="5217332" y="5851096"/>
              <a:ext cx="260474" cy="106009"/>
            </a:xfrm>
            <a:prstGeom prst="rect">
              <a:avLst/>
            </a:prstGeom>
            <a:blipFill>
              <a:blip r:embed="rId5" cstate="print"/>
              <a:tile tx="0" ty="0" sx="100000" sy="100000" flip="none" algn="tl"/>
            </a:blip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82" name="Rectangle 481"/>
            <p:cNvSpPr/>
            <p:nvPr/>
          </p:nvSpPr>
          <p:spPr>
            <a:xfrm>
              <a:off x="5655062" y="5858094"/>
              <a:ext cx="260474" cy="106009"/>
            </a:xfrm>
            <a:prstGeom prst="rect">
              <a:avLst/>
            </a:prstGeom>
            <a:blipFill>
              <a:blip r:embed="rId9" cstate="print"/>
              <a:tile tx="0" ty="0" sx="100000" sy="100000" flip="none" algn="tl"/>
            </a:blip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483" name="Group 482"/>
            <p:cNvGrpSpPr/>
            <p:nvPr/>
          </p:nvGrpSpPr>
          <p:grpSpPr>
            <a:xfrm>
              <a:off x="5659001" y="5845514"/>
              <a:ext cx="263574" cy="162208"/>
              <a:chOff x="2270777" y="2910320"/>
              <a:chExt cx="862851" cy="86096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04" name="Rectangle 503"/>
              <p:cNvSpPr/>
              <p:nvPr/>
            </p:nvSpPr>
            <p:spPr>
              <a:xfrm>
                <a:off x="2270777" y="2910320"/>
                <a:ext cx="286768" cy="860963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05" name="Rectangle 504"/>
              <p:cNvSpPr/>
              <p:nvPr/>
            </p:nvSpPr>
            <p:spPr>
              <a:xfrm>
                <a:off x="2556570" y="2910320"/>
                <a:ext cx="286768" cy="860963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06" name="Rectangle 505"/>
              <p:cNvSpPr/>
              <p:nvPr/>
            </p:nvSpPr>
            <p:spPr>
              <a:xfrm>
                <a:off x="2846860" y="2910320"/>
                <a:ext cx="286768" cy="860963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484" name="Rectangle 483"/>
            <p:cNvSpPr/>
            <p:nvPr/>
          </p:nvSpPr>
          <p:spPr>
            <a:xfrm>
              <a:off x="5306167" y="5845399"/>
              <a:ext cx="87599" cy="162299"/>
            </a:xfrm>
            <a:prstGeom prst="rect">
              <a:avLst/>
            </a:prstGeom>
            <a:noFill/>
            <a:ln w="3175" cmpd="dbl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85" name="Rectangle 484"/>
            <p:cNvSpPr/>
            <p:nvPr/>
          </p:nvSpPr>
          <p:spPr>
            <a:xfrm>
              <a:off x="5393468" y="5845398"/>
              <a:ext cx="87599" cy="162299"/>
            </a:xfrm>
            <a:prstGeom prst="rect">
              <a:avLst/>
            </a:prstGeom>
            <a:noFill/>
            <a:ln w="3175" cmpd="dbl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86" name="Rectangle 485"/>
            <p:cNvSpPr/>
            <p:nvPr/>
          </p:nvSpPr>
          <p:spPr>
            <a:xfrm>
              <a:off x="5219426" y="5845398"/>
              <a:ext cx="87599" cy="162299"/>
            </a:xfrm>
            <a:prstGeom prst="rect">
              <a:avLst/>
            </a:prstGeom>
            <a:noFill/>
            <a:ln w="3175" cmpd="dbl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87" name="Rectangle 486"/>
            <p:cNvSpPr/>
            <p:nvPr/>
          </p:nvSpPr>
          <p:spPr>
            <a:xfrm>
              <a:off x="5217332" y="5851095"/>
              <a:ext cx="91935" cy="107007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88" name="Rectangle 487"/>
            <p:cNvSpPr/>
            <p:nvPr/>
          </p:nvSpPr>
          <p:spPr>
            <a:xfrm>
              <a:off x="5304277" y="5851095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89" name="Rectangle 488"/>
            <p:cNvSpPr/>
            <p:nvPr/>
          </p:nvSpPr>
          <p:spPr>
            <a:xfrm>
              <a:off x="5390765" y="5851095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90" name="Rectangle 489"/>
            <p:cNvSpPr/>
            <p:nvPr/>
          </p:nvSpPr>
          <p:spPr>
            <a:xfrm>
              <a:off x="5835692" y="5851095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91" name="Rectangle 490"/>
            <p:cNvSpPr/>
            <p:nvPr/>
          </p:nvSpPr>
          <p:spPr>
            <a:xfrm>
              <a:off x="5661520" y="5851095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92" name="Rectangle 491"/>
            <p:cNvSpPr/>
            <p:nvPr/>
          </p:nvSpPr>
          <p:spPr>
            <a:xfrm>
              <a:off x="5748008" y="5851095"/>
              <a:ext cx="91377" cy="15312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6000">
                  <a:schemeClr val="bg1">
                    <a:lumMod val="75000"/>
                    <a:alpha val="54000"/>
                  </a:schemeClr>
                </a:gs>
                <a:gs pos="59601">
                  <a:schemeClr val="bg1">
                    <a:alpha val="56000"/>
                  </a:schemeClr>
                </a:gs>
                <a:gs pos="8000">
                  <a:schemeClr val="bg1">
                    <a:lumMod val="50000"/>
                    <a:alpha val="46000"/>
                  </a:schemeClr>
                </a:gs>
                <a:gs pos="36000">
                  <a:schemeClr val="bg1">
                    <a:lumMod val="75000"/>
                    <a:alpha val="41000"/>
                  </a:schemeClr>
                </a:gs>
                <a:gs pos="77920">
                  <a:schemeClr val="bg1">
                    <a:lumMod val="85000"/>
                    <a:alpha val="48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493" name="Group 492"/>
            <p:cNvGrpSpPr/>
            <p:nvPr/>
          </p:nvGrpSpPr>
          <p:grpSpPr>
            <a:xfrm>
              <a:off x="5217332" y="5957105"/>
              <a:ext cx="267513" cy="47118"/>
              <a:chOff x="5214938" y="5159017"/>
              <a:chExt cx="705243" cy="50464"/>
            </a:xfrm>
          </p:grpSpPr>
          <p:sp>
            <p:nvSpPr>
              <p:cNvPr id="500" name="Rectangle 499"/>
              <p:cNvSpPr/>
              <p:nvPr/>
            </p:nvSpPr>
            <p:spPr>
              <a:xfrm>
                <a:off x="5214938" y="5160014"/>
                <a:ext cx="705243" cy="45719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cxnSp>
            <p:nvCxnSpPr>
              <p:cNvPr id="501" name="Straight Connector 500"/>
              <p:cNvCxnSpPr>
                <a:stCxn id="500" idx="1"/>
              </p:cNvCxnSpPr>
              <p:nvPr/>
            </p:nvCxnSpPr>
            <p:spPr>
              <a:xfrm flipV="1">
                <a:off x="5214938" y="5182873"/>
                <a:ext cx="705243" cy="1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2" name="Rectangle 501"/>
              <p:cNvSpPr/>
              <p:nvPr/>
            </p:nvSpPr>
            <p:spPr>
              <a:xfrm>
                <a:off x="5218772" y="5159017"/>
                <a:ext cx="91377" cy="46716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03" name="Rectangle 502"/>
              <p:cNvSpPr/>
              <p:nvPr/>
            </p:nvSpPr>
            <p:spPr>
              <a:xfrm>
                <a:off x="5576015" y="5162765"/>
                <a:ext cx="91377" cy="46716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grpSp>
          <p:nvGrpSpPr>
            <p:cNvPr id="494" name="Group 493"/>
            <p:cNvGrpSpPr/>
            <p:nvPr/>
          </p:nvGrpSpPr>
          <p:grpSpPr>
            <a:xfrm>
              <a:off x="5655062" y="5960604"/>
              <a:ext cx="267513" cy="47118"/>
              <a:chOff x="5214938" y="5159017"/>
              <a:chExt cx="705243" cy="50464"/>
            </a:xfrm>
          </p:grpSpPr>
          <p:sp>
            <p:nvSpPr>
              <p:cNvPr id="496" name="Rectangle 495"/>
              <p:cNvSpPr/>
              <p:nvPr/>
            </p:nvSpPr>
            <p:spPr>
              <a:xfrm>
                <a:off x="5214938" y="5160014"/>
                <a:ext cx="705243" cy="45719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cxnSp>
            <p:nvCxnSpPr>
              <p:cNvPr id="497" name="Straight Connector 496"/>
              <p:cNvCxnSpPr>
                <a:stCxn id="496" idx="1"/>
              </p:cNvCxnSpPr>
              <p:nvPr/>
            </p:nvCxnSpPr>
            <p:spPr>
              <a:xfrm flipV="1">
                <a:off x="5214938" y="5182873"/>
                <a:ext cx="705243" cy="1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8" name="Rectangle 497"/>
              <p:cNvSpPr/>
              <p:nvPr/>
            </p:nvSpPr>
            <p:spPr>
              <a:xfrm>
                <a:off x="5218772" y="5159017"/>
                <a:ext cx="91377" cy="46716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499" name="Rectangle 498"/>
              <p:cNvSpPr/>
              <p:nvPr/>
            </p:nvSpPr>
            <p:spPr>
              <a:xfrm>
                <a:off x="5576015" y="5162765"/>
                <a:ext cx="91377" cy="46716"/>
              </a:xfrm>
              <a:prstGeom prst="rect">
                <a:avLst/>
              </a:prstGeom>
              <a:gradFill>
                <a:gsLst>
                  <a:gs pos="0">
                    <a:srgbClr val="006032">
                      <a:alpha val="48000"/>
                    </a:srgbClr>
                  </a:gs>
                  <a:gs pos="34000">
                    <a:schemeClr val="bg1">
                      <a:lumMod val="95000"/>
                      <a:alpha val="50000"/>
                    </a:schemeClr>
                  </a:gs>
                  <a:gs pos="5000">
                    <a:srgbClr val="97C642">
                      <a:alpha val="52000"/>
                    </a:srgbClr>
                  </a:gs>
                  <a:gs pos="100000">
                    <a:srgbClr val="97C642">
                      <a:alpha val="0"/>
                    </a:srgbClr>
                  </a:gs>
                  <a:gs pos="88000">
                    <a:srgbClr val="97C642">
                      <a:alpha val="34000"/>
                    </a:srgbClr>
                  </a:gs>
                  <a:gs pos="62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495" name="Rectangle 494"/>
            <p:cNvSpPr/>
            <p:nvPr/>
          </p:nvSpPr>
          <p:spPr>
            <a:xfrm>
              <a:off x="5217364" y="5015979"/>
              <a:ext cx="704076" cy="995025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5000">
                  <a:srgbClr val="97C642">
                    <a:alpha val="52000"/>
                  </a:srgbClr>
                </a:gs>
                <a:gs pos="100000">
                  <a:srgbClr val="97C642">
                    <a:alpha val="0"/>
                  </a:srgbClr>
                </a:gs>
                <a:gs pos="88000">
                  <a:srgbClr val="97C642">
                    <a:alpha val="34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30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5" name="Cloud 2"/>
          <p:cNvSpPr/>
          <p:nvPr/>
        </p:nvSpPr>
        <p:spPr>
          <a:xfrm>
            <a:off x="10309321" y="4524577"/>
            <a:ext cx="1217381" cy="691252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3936 w 43256"/>
              <a:gd name="connsiteY0" fmla="*/ 14229 h 43219"/>
              <a:gd name="connsiteX1" fmla="*/ 5659 w 43256"/>
              <a:gd name="connsiteY1" fmla="*/ 6766 h 43219"/>
              <a:gd name="connsiteX2" fmla="*/ 14041 w 43256"/>
              <a:gd name="connsiteY2" fmla="*/ 5061 h 43219"/>
              <a:gd name="connsiteX3" fmla="*/ 22492 w 43256"/>
              <a:gd name="connsiteY3" fmla="*/ 3291 h 43219"/>
              <a:gd name="connsiteX4" fmla="*/ 25785 w 43256"/>
              <a:gd name="connsiteY4" fmla="*/ 59 h 43219"/>
              <a:gd name="connsiteX5" fmla="*/ 29869 w 43256"/>
              <a:gd name="connsiteY5" fmla="*/ 2340 h 43219"/>
              <a:gd name="connsiteX6" fmla="*/ 35499 w 43256"/>
              <a:gd name="connsiteY6" fmla="*/ 549 h 43219"/>
              <a:gd name="connsiteX7" fmla="*/ 38354 w 43256"/>
              <a:gd name="connsiteY7" fmla="*/ 5435 h 43219"/>
              <a:gd name="connsiteX8" fmla="*/ 42018 w 43256"/>
              <a:gd name="connsiteY8" fmla="*/ 10177 h 43219"/>
              <a:gd name="connsiteX9" fmla="*/ 41854 w 43256"/>
              <a:gd name="connsiteY9" fmla="*/ 15319 h 43219"/>
              <a:gd name="connsiteX10" fmla="*/ 43052 w 43256"/>
              <a:gd name="connsiteY10" fmla="*/ 23181 h 43219"/>
              <a:gd name="connsiteX11" fmla="*/ 37440 w 43256"/>
              <a:gd name="connsiteY11" fmla="*/ 30063 h 43219"/>
              <a:gd name="connsiteX12" fmla="*/ 35431 w 43256"/>
              <a:gd name="connsiteY12" fmla="*/ 35960 h 43219"/>
              <a:gd name="connsiteX13" fmla="*/ 28591 w 43256"/>
              <a:gd name="connsiteY13" fmla="*/ 36674 h 43219"/>
              <a:gd name="connsiteX14" fmla="*/ 23703 w 43256"/>
              <a:gd name="connsiteY14" fmla="*/ 42965 h 43219"/>
              <a:gd name="connsiteX15" fmla="*/ 16516 w 43256"/>
              <a:gd name="connsiteY15" fmla="*/ 39125 h 43219"/>
              <a:gd name="connsiteX16" fmla="*/ 5840 w 43256"/>
              <a:gd name="connsiteY16" fmla="*/ 35331 h 43219"/>
              <a:gd name="connsiteX17" fmla="*/ 1146 w 43256"/>
              <a:gd name="connsiteY17" fmla="*/ 31109 h 43219"/>
              <a:gd name="connsiteX18" fmla="*/ 2149 w 43256"/>
              <a:gd name="connsiteY18" fmla="*/ 25410 h 43219"/>
              <a:gd name="connsiteX19" fmla="*/ 31 w 43256"/>
              <a:gd name="connsiteY19" fmla="*/ 19563 h 43219"/>
              <a:gd name="connsiteX20" fmla="*/ 3899 w 43256"/>
              <a:gd name="connsiteY20" fmla="*/ 14366 h 43219"/>
              <a:gd name="connsiteX21" fmla="*/ 3936 w 43256"/>
              <a:gd name="connsiteY21" fmla="*/ 14229 h 43219"/>
              <a:gd name="connsiteX0" fmla="*/ 4729 w 43256"/>
              <a:gd name="connsiteY0" fmla="*/ 26036 h 43219"/>
              <a:gd name="connsiteX1" fmla="*/ 2196 w 43256"/>
              <a:gd name="connsiteY1" fmla="*/ 25239 h 43219"/>
              <a:gd name="connsiteX2" fmla="*/ 6964 w 43256"/>
              <a:gd name="connsiteY2" fmla="*/ 34758 h 43219"/>
              <a:gd name="connsiteX3" fmla="*/ 5856 w 43256"/>
              <a:gd name="connsiteY3" fmla="*/ 35139 h 43219"/>
              <a:gd name="connsiteX4" fmla="*/ 16514 w 43256"/>
              <a:gd name="connsiteY4" fmla="*/ 38949 h 43219"/>
              <a:gd name="connsiteX5" fmla="*/ 15846 w 43256"/>
              <a:gd name="connsiteY5" fmla="*/ 37209 h 43219"/>
              <a:gd name="connsiteX6" fmla="*/ 28863 w 43256"/>
              <a:gd name="connsiteY6" fmla="*/ 34610 h 43219"/>
              <a:gd name="connsiteX7" fmla="*/ 28596 w 43256"/>
              <a:gd name="connsiteY7" fmla="*/ 36519 h 43219"/>
              <a:gd name="connsiteX8" fmla="*/ 34165 w 43256"/>
              <a:gd name="connsiteY8" fmla="*/ 22813 h 43219"/>
              <a:gd name="connsiteX9" fmla="*/ 37416 w 43256"/>
              <a:gd name="connsiteY9" fmla="*/ 29949 h 43219"/>
              <a:gd name="connsiteX10" fmla="*/ 41834 w 43256"/>
              <a:gd name="connsiteY10" fmla="*/ 15213 h 43219"/>
              <a:gd name="connsiteX11" fmla="*/ 40386 w 43256"/>
              <a:gd name="connsiteY11" fmla="*/ 17889 h 43219"/>
              <a:gd name="connsiteX12" fmla="*/ 38360 w 43256"/>
              <a:gd name="connsiteY12" fmla="*/ 5285 h 43219"/>
              <a:gd name="connsiteX13" fmla="*/ 38436 w 43256"/>
              <a:gd name="connsiteY13" fmla="*/ 6549 h 43219"/>
              <a:gd name="connsiteX14" fmla="*/ 29114 w 43256"/>
              <a:gd name="connsiteY14" fmla="*/ 3811 h 43219"/>
              <a:gd name="connsiteX15" fmla="*/ 29856 w 43256"/>
              <a:gd name="connsiteY15" fmla="*/ 2199 h 43219"/>
              <a:gd name="connsiteX16" fmla="*/ 22177 w 43256"/>
              <a:gd name="connsiteY16" fmla="*/ 4579 h 43219"/>
              <a:gd name="connsiteX17" fmla="*/ 22871 w 43256"/>
              <a:gd name="connsiteY17" fmla="*/ 7710 h 43219"/>
              <a:gd name="connsiteX18" fmla="*/ 14036 w 43256"/>
              <a:gd name="connsiteY18" fmla="*/ 5051 h 43219"/>
              <a:gd name="connsiteX19" fmla="*/ 15336 w 43256"/>
              <a:gd name="connsiteY19" fmla="*/ 6399 h 43219"/>
              <a:gd name="connsiteX20" fmla="*/ 4163 w 43256"/>
              <a:gd name="connsiteY20" fmla="*/ 15648 h 43219"/>
              <a:gd name="connsiteX21" fmla="*/ 3936 w 43256"/>
              <a:gd name="connsiteY21" fmla="*/ 14229 h 43219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9856 w 43256"/>
              <a:gd name="connsiteY15" fmla="*/ 2191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8741 w 43256"/>
              <a:gd name="connsiteY15" fmla="*/ 7465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8741 w 43256"/>
              <a:gd name="connsiteY15" fmla="*/ 7465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14036 w 43256"/>
              <a:gd name="connsiteY18" fmla="*/ 5948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14036 w 43256"/>
              <a:gd name="connsiteY18" fmla="*/ 5948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22567 w 43256"/>
              <a:gd name="connsiteY18" fmla="*/ 11653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4163 w 43256"/>
              <a:gd name="connsiteY18" fmla="*/ 16545 h 44116"/>
              <a:gd name="connsiteX19" fmla="*/ 3936 w 43256"/>
              <a:gd name="connsiteY19" fmla="*/ 15126 h 44116"/>
              <a:gd name="connsiteX0" fmla="*/ 3936 w 43256"/>
              <a:gd name="connsiteY0" fmla="*/ 16087 h 45077"/>
              <a:gd name="connsiteX1" fmla="*/ 5659 w 43256"/>
              <a:gd name="connsiteY1" fmla="*/ 8624 h 45077"/>
              <a:gd name="connsiteX2" fmla="*/ 14041 w 43256"/>
              <a:gd name="connsiteY2" fmla="*/ 6919 h 45077"/>
              <a:gd name="connsiteX3" fmla="*/ 25782 w 43256"/>
              <a:gd name="connsiteY3" fmla="*/ 5580 h 45077"/>
              <a:gd name="connsiteX4" fmla="*/ 25785 w 43256"/>
              <a:gd name="connsiteY4" fmla="*/ 1917 h 45077"/>
              <a:gd name="connsiteX5" fmla="*/ 29869 w 43256"/>
              <a:gd name="connsiteY5" fmla="*/ 4198 h 45077"/>
              <a:gd name="connsiteX6" fmla="*/ 35499 w 43256"/>
              <a:gd name="connsiteY6" fmla="*/ 2407 h 45077"/>
              <a:gd name="connsiteX7" fmla="*/ 38354 w 43256"/>
              <a:gd name="connsiteY7" fmla="*/ 7293 h 45077"/>
              <a:gd name="connsiteX8" fmla="*/ 42018 w 43256"/>
              <a:gd name="connsiteY8" fmla="*/ 12035 h 45077"/>
              <a:gd name="connsiteX9" fmla="*/ 41854 w 43256"/>
              <a:gd name="connsiteY9" fmla="*/ 17177 h 45077"/>
              <a:gd name="connsiteX10" fmla="*/ 43052 w 43256"/>
              <a:gd name="connsiteY10" fmla="*/ 25039 h 45077"/>
              <a:gd name="connsiteX11" fmla="*/ 37440 w 43256"/>
              <a:gd name="connsiteY11" fmla="*/ 31921 h 45077"/>
              <a:gd name="connsiteX12" fmla="*/ 35431 w 43256"/>
              <a:gd name="connsiteY12" fmla="*/ 37818 h 45077"/>
              <a:gd name="connsiteX13" fmla="*/ 28591 w 43256"/>
              <a:gd name="connsiteY13" fmla="*/ 38532 h 45077"/>
              <a:gd name="connsiteX14" fmla="*/ 23703 w 43256"/>
              <a:gd name="connsiteY14" fmla="*/ 44823 h 45077"/>
              <a:gd name="connsiteX15" fmla="*/ 16516 w 43256"/>
              <a:gd name="connsiteY15" fmla="*/ 40983 h 45077"/>
              <a:gd name="connsiteX16" fmla="*/ 5840 w 43256"/>
              <a:gd name="connsiteY16" fmla="*/ 37189 h 45077"/>
              <a:gd name="connsiteX17" fmla="*/ 1146 w 43256"/>
              <a:gd name="connsiteY17" fmla="*/ 32967 h 45077"/>
              <a:gd name="connsiteX18" fmla="*/ 2149 w 43256"/>
              <a:gd name="connsiteY18" fmla="*/ 27268 h 45077"/>
              <a:gd name="connsiteX19" fmla="*/ 31 w 43256"/>
              <a:gd name="connsiteY19" fmla="*/ 21421 h 45077"/>
              <a:gd name="connsiteX20" fmla="*/ 3899 w 43256"/>
              <a:gd name="connsiteY20" fmla="*/ 16224 h 45077"/>
              <a:gd name="connsiteX21" fmla="*/ 3936 w 43256"/>
              <a:gd name="connsiteY21" fmla="*/ 16087 h 45077"/>
              <a:gd name="connsiteX0" fmla="*/ 4729 w 43256"/>
              <a:gd name="connsiteY0" fmla="*/ 27894 h 45077"/>
              <a:gd name="connsiteX1" fmla="*/ 2196 w 43256"/>
              <a:gd name="connsiteY1" fmla="*/ 27097 h 45077"/>
              <a:gd name="connsiteX2" fmla="*/ 6964 w 43256"/>
              <a:gd name="connsiteY2" fmla="*/ 36616 h 45077"/>
              <a:gd name="connsiteX3" fmla="*/ 5856 w 43256"/>
              <a:gd name="connsiteY3" fmla="*/ 36997 h 45077"/>
              <a:gd name="connsiteX4" fmla="*/ 16514 w 43256"/>
              <a:gd name="connsiteY4" fmla="*/ 40807 h 45077"/>
              <a:gd name="connsiteX5" fmla="*/ 15846 w 43256"/>
              <a:gd name="connsiteY5" fmla="*/ 39067 h 45077"/>
              <a:gd name="connsiteX6" fmla="*/ 28863 w 43256"/>
              <a:gd name="connsiteY6" fmla="*/ 36468 h 45077"/>
              <a:gd name="connsiteX7" fmla="*/ 28596 w 43256"/>
              <a:gd name="connsiteY7" fmla="*/ 38377 h 45077"/>
              <a:gd name="connsiteX8" fmla="*/ 34165 w 43256"/>
              <a:gd name="connsiteY8" fmla="*/ 24671 h 45077"/>
              <a:gd name="connsiteX9" fmla="*/ 37416 w 43256"/>
              <a:gd name="connsiteY9" fmla="*/ 31807 h 45077"/>
              <a:gd name="connsiteX10" fmla="*/ 41834 w 43256"/>
              <a:gd name="connsiteY10" fmla="*/ 17071 h 45077"/>
              <a:gd name="connsiteX11" fmla="*/ 40386 w 43256"/>
              <a:gd name="connsiteY11" fmla="*/ 19747 h 45077"/>
              <a:gd name="connsiteX12" fmla="*/ 38360 w 43256"/>
              <a:gd name="connsiteY12" fmla="*/ 7143 h 45077"/>
              <a:gd name="connsiteX13" fmla="*/ 38436 w 43256"/>
              <a:gd name="connsiteY13" fmla="*/ 8407 h 45077"/>
              <a:gd name="connsiteX14" fmla="*/ 29114 w 43256"/>
              <a:gd name="connsiteY14" fmla="*/ 5669 h 45077"/>
              <a:gd name="connsiteX15" fmla="*/ 28741 w 43256"/>
              <a:gd name="connsiteY15" fmla="*/ 9331 h 45077"/>
              <a:gd name="connsiteX16" fmla="*/ 22177 w 43256"/>
              <a:gd name="connsiteY16" fmla="*/ 6437 h 45077"/>
              <a:gd name="connsiteX17" fmla="*/ 22871 w 43256"/>
              <a:gd name="connsiteY17" fmla="*/ 9568 h 45077"/>
              <a:gd name="connsiteX18" fmla="*/ 4163 w 43256"/>
              <a:gd name="connsiteY18" fmla="*/ 17506 h 45077"/>
              <a:gd name="connsiteX19" fmla="*/ 3936 w 43256"/>
              <a:gd name="connsiteY19" fmla="*/ 16087 h 45077"/>
              <a:gd name="connsiteX0" fmla="*/ 3936 w 43256"/>
              <a:gd name="connsiteY0" fmla="*/ 16087 h 45077"/>
              <a:gd name="connsiteX1" fmla="*/ 5659 w 43256"/>
              <a:gd name="connsiteY1" fmla="*/ 8624 h 45077"/>
              <a:gd name="connsiteX2" fmla="*/ 14041 w 43256"/>
              <a:gd name="connsiteY2" fmla="*/ 6919 h 45077"/>
              <a:gd name="connsiteX3" fmla="*/ 25782 w 43256"/>
              <a:gd name="connsiteY3" fmla="*/ 5580 h 45077"/>
              <a:gd name="connsiteX4" fmla="*/ 25785 w 43256"/>
              <a:gd name="connsiteY4" fmla="*/ 1917 h 45077"/>
              <a:gd name="connsiteX5" fmla="*/ 29869 w 43256"/>
              <a:gd name="connsiteY5" fmla="*/ 4198 h 45077"/>
              <a:gd name="connsiteX6" fmla="*/ 35499 w 43256"/>
              <a:gd name="connsiteY6" fmla="*/ 2407 h 45077"/>
              <a:gd name="connsiteX7" fmla="*/ 38354 w 43256"/>
              <a:gd name="connsiteY7" fmla="*/ 7293 h 45077"/>
              <a:gd name="connsiteX8" fmla="*/ 42018 w 43256"/>
              <a:gd name="connsiteY8" fmla="*/ 12035 h 45077"/>
              <a:gd name="connsiteX9" fmla="*/ 41854 w 43256"/>
              <a:gd name="connsiteY9" fmla="*/ 17177 h 45077"/>
              <a:gd name="connsiteX10" fmla="*/ 43052 w 43256"/>
              <a:gd name="connsiteY10" fmla="*/ 25039 h 45077"/>
              <a:gd name="connsiteX11" fmla="*/ 37440 w 43256"/>
              <a:gd name="connsiteY11" fmla="*/ 31921 h 45077"/>
              <a:gd name="connsiteX12" fmla="*/ 35431 w 43256"/>
              <a:gd name="connsiteY12" fmla="*/ 37818 h 45077"/>
              <a:gd name="connsiteX13" fmla="*/ 28591 w 43256"/>
              <a:gd name="connsiteY13" fmla="*/ 38532 h 45077"/>
              <a:gd name="connsiteX14" fmla="*/ 23703 w 43256"/>
              <a:gd name="connsiteY14" fmla="*/ 44823 h 45077"/>
              <a:gd name="connsiteX15" fmla="*/ 16516 w 43256"/>
              <a:gd name="connsiteY15" fmla="*/ 40983 h 45077"/>
              <a:gd name="connsiteX16" fmla="*/ 5840 w 43256"/>
              <a:gd name="connsiteY16" fmla="*/ 37189 h 45077"/>
              <a:gd name="connsiteX17" fmla="*/ 1146 w 43256"/>
              <a:gd name="connsiteY17" fmla="*/ 32967 h 45077"/>
              <a:gd name="connsiteX18" fmla="*/ 2149 w 43256"/>
              <a:gd name="connsiteY18" fmla="*/ 27268 h 45077"/>
              <a:gd name="connsiteX19" fmla="*/ 31 w 43256"/>
              <a:gd name="connsiteY19" fmla="*/ 21421 h 45077"/>
              <a:gd name="connsiteX20" fmla="*/ 3899 w 43256"/>
              <a:gd name="connsiteY20" fmla="*/ 16224 h 45077"/>
              <a:gd name="connsiteX21" fmla="*/ 3936 w 43256"/>
              <a:gd name="connsiteY21" fmla="*/ 16087 h 45077"/>
              <a:gd name="connsiteX0" fmla="*/ 4729 w 43256"/>
              <a:gd name="connsiteY0" fmla="*/ 27894 h 45077"/>
              <a:gd name="connsiteX1" fmla="*/ 2196 w 43256"/>
              <a:gd name="connsiteY1" fmla="*/ 27097 h 45077"/>
              <a:gd name="connsiteX2" fmla="*/ 6964 w 43256"/>
              <a:gd name="connsiteY2" fmla="*/ 36616 h 45077"/>
              <a:gd name="connsiteX3" fmla="*/ 5856 w 43256"/>
              <a:gd name="connsiteY3" fmla="*/ 36997 h 45077"/>
              <a:gd name="connsiteX4" fmla="*/ 16514 w 43256"/>
              <a:gd name="connsiteY4" fmla="*/ 40807 h 45077"/>
              <a:gd name="connsiteX5" fmla="*/ 15846 w 43256"/>
              <a:gd name="connsiteY5" fmla="*/ 39067 h 45077"/>
              <a:gd name="connsiteX6" fmla="*/ 28863 w 43256"/>
              <a:gd name="connsiteY6" fmla="*/ 36468 h 45077"/>
              <a:gd name="connsiteX7" fmla="*/ 28596 w 43256"/>
              <a:gd name="connsiteY7" fmla="*/ 38377 h 45077"/>
              <a:gd name="connsiteX8" fmla="*/ 34165 w 43256"/>
              <a:gd name="connsiteY8" fmla="*/ 24671 h 45077"/>
              <a:gd name="connsiteX9" fmla="*/ 37416 w 43256"/>
              <a:gd name="connsiteY9" fmla="*/ 31807 h 45077"/>
              <a:gd name="connsiteX10" fmla="*/ 41834 w 43256"/>
              <a:gd name="connsiteY10" fmla="*/ 17071 h 45077"/>
              <a:gd name="connsiteX11" fmla="*/ 40386 w 43256"/>
              <a:gd name="connsiteY11" fmla="*/ 19747 h 45077"/>
              <a:gd name="connsiteX12" fmla="*/ 38360 w 43256"/>
              <a:gd name="connsiteY12" fmla="*/ 7143 h 45077"/>
              <a:gd name="connsiteX13" fmla="*/ 38436 w 43256"/>
              <a:gd name="connsiteY13" fmla="*/ 8407 h 45077"/>
              <a:gd name="connsiteX14" fmla="*/ 29114 w 43256"/>
              <a:gd name="connsiteY14" fmla="*/ 5669 h 45077"/>
              <a:gd name="connsiteX15" fmla="*/ 28741 w 43256"/>
              <a:gd name="connsiteY15" fmla="*/ 9331 h 45077"/>
              <a:gd name="connsiteX16" fmla="*/ 22177 w 43256"/>
              <a:gd name="connsiteY16" fmla="*/ 6437 h 45077"/>
              <a:gd name="connsiteX17" fmla="*/ 22871 w 43256"/>
              <a:gd name="connsiteY17" fmla="*/ 9568 h 45077"/>
              <a:gd name="connsiteX18" fmla="*/ 4163 w 43256"/>
              <a:gd name="connsiteY18" fmla="*/ 17506 h 45077"/>
              <a:gd name="connsiteX19" fmla="*/ 3936 w 43256"/>
              <a:gd name="connsiteY19" fmla="*/ 16087 h 45077"/>
              <a:gd name="connsiteX0" fmla="*/ 3936 w 43256"/>
              <a:gd name="connsiteY0" fmla="*/ 15958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3936 w 43256"/>
              <a:gd name="connsiteY21" fmla="*/ 15958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3936 w 43256"/>
              <a:gd name="connsiteY19" fmla="*/ 15958 h 44948"/>
              <a:gd name="connsiteX0" fmla="*/ 3936 w 43256"/>
              <a:gd name="connsiteY0" fmla="*/ 15958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3936 w 43256"/>
              <a:gd name="connsiteY21" fmla="*/ 15958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6803 w 43256"/>
              <a:gd name="connsiteY9" fmla="*/ 2834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429 w 43256"/>
              <a:gd name="connsiteY7" fmla="*/ 3243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18516 w 43256"/>
              <a:gd name="connsiteY6" fmla="*/ 2990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8516 w 43256"/>
              <a:gd name="connsiteY5" fmla="*/ 2990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10208 w 43256"/>
              <a:gd name="connsiteY1" fmla="*/ 28184 h 44948"/>
              <a:gd name="connsiteX2" fmla="*/ 6155 w 43256"/>
              <a:gd name="connsiteY2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2951 w 43256"/>
              <a:gd name="connsiteY20" fmla="*/ 13619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007 w 43256"/>
              <a:gd name="connsiteY20" fmla="*/ 11251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8285 w 43256"/>
              <a:gd name="connsiteY20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8285 w 43256"/>
              <a:gd name="connsiteY20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290 w 42261"/>
              <a:gd name="connsiteY0" fmla="*/ 14236 h 44948"/>
              <a:gd name="connsiteX1" fmla="*/ 8400 w 42261"/>
              <a:gd name="connsiteY1" fmla="*/ 7526 h 44948"/>
              <a:gd name="connsiteX2" fmla="*/ 13269 w 42261"/>
              <a:gd name="connsiteY2" fmla="*/ 7113 h 44948"/>
              <a:gd name="connsiteX3" fmla="*/ 24787 w 42261"/>
              <a:gd name="connsiteY3" fmla="*/ 5451 h 44948"/>
              <a:gd name="connsiteX4" fmla="*/ 24790 w 42261"/>
              <a:gd name="connsiteY4" fmla="*/ 1788 h 44948"/>
              <a:gd name="connsiteX5" fmla="*/ 28874 w 42261"/>
              <a:gd name="connsiteY5" fmla="*/ 4069 h 44948"/>
              <a:gd name="connsiteX6" fmla="*/ 34504 w 42261"/>
              <a:gd name="connsiteY6" fmla="*/ 2278 h 44948"/>
              <a:gd name="connsiteX7" fmla="*/ 37359 w 42261"/>
              <a:gd name="connsiteY7" fmla="*/ 7164 h 44948"/>
              <a:gd name="connsiteX8" fmla="*/ 41023 w 42261"/>
              <a:gd name="connsiteY8" fmla="*/ 11906 h 44948"/>
              <a:gd name="connsiteX9" fmla="*/ 40859 w 42261"/>
              <a:gd name="connsiteY9" fmla="*/ 17048 h 44948"/>
              <a:gd name="connsiteX10" fmla="*/ 42057 w 42261"/>
              <a:gd name="connsiteY10" fmla="*/ 24910 h 44948"/>
              <a:gd name="connsiteX11" fmla="*/ 36445 w 42261"/>
              <a:gd name="connsiteY11" fmla="*/ 31792 h 44948"/>
              <a:gd name="connsiteX12" fmla="*/ 34436 w 42261"/>
              <a:gd name="connsiteY12" fmla="*/ 37689 h 44948"/>
              <a:gd name="connsiteX13" fmla="*/ 27596 w 42261"/>
              <a:gd name="connsiteY13" fmla="*/ 38403 h 44948"/>
              <a:gd name="connsiteX14" fmla="*/ 22708 w 42261"/>
              <a:gd name="connsiteY14" fmla="*/ 44694 h 44948"/>
              <a:gd name="connsiteX15" fmla="*/ 15521 w 42261"/>
              <a:gd name="connsiteY15" fmla="*/ 40854 h 44948"/>
              <a:gd name="connsiteX16" fmla="*/ 4845 w 42261"/>
              <a:gd name="connsiteY16" fmla="*/ 37060 h 44948"/>
              <a:gd name="connsiteX17" fmla="*/ 151 w 42261"/>
              <a:gd name="connsiteY17" fmla="*/ 32838 h 44948"/>
              <a:gd name="connsiteX18" fmla="*/ 10355 w 42261"/>
              <a:gd name="connsiteY18" fmla="*/ 23445 h 44948"/>
              <a:gd name="connsiteX19" fmla="*/ 7290 w 42261"/>
              <a:gd name="connsiteY19" fmla="*/ 14236 h 44948"/>
              <a:gd name="connsiteX0" fmla="*/ 9477 w 42261"/>
              <a:gd name="connsiteY0" fmla="*/ 20015 h 44948"/>
              <a:gd name="connsiteX1" fmla="*/ 10624 w 42261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423 w 37839"/>
              <a:gd name="connsiteY16" fmla="*/ 37060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7635 w 37839"/>
              <a:gd name="connsiteY17" fmla="*/ 29152 h 44948"/>
              <a:gd name="connsiteX18" fmla="*/ 5933 w 37839"/>
              <a:gd name="connsiteY18" fmla="*/ 23445 h 44948"/>
              <a:gd name="connsiteX19" fmla="*/ 2868 w 37839"/>
              <a:gd name="connsiteY19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0368 w 37839"/>
              <a:gd name="connsiteY4" fmla="*/ 1962 h 45122"/>
              <a:gd name="connsiteX5" fmla="*/ 24452 w 37839"/>
              <a:gd name="connsiteY5" fmla="*/ 4243 h 45122"/>
              <a:gd name="connsiteX6" fmla="*/ 30082 w 37839"/>
              <a:gd name="connsiteY6" fmla="*/ 2452 h 45122"/>
              <a:gd name="connsiteX7" fmla="*/ 32937 w 37839"/>
              <a:gd name="connsiteY7" fmla="*/ 7338 h 45122"/>
              <a:gd name="connsiteX8" fmla="*/ 36601 w 37839"/>
              <a:gd name="connsiteY8" fmla="*/ 12080 h 45122"/>
              <a:gd name="connsiteX9" fmla="*/ 36437 w 37839"/>
              <a:gd name="connsiteY9" fmla="*/ 17222 h 45122"/>
              <a:gd name="connsiteX10" fmla="*/ 37635 w 37839"/>
              <a:gd name="connsiteY10" fmla="*/ 25084 h 45122"/>
              <a:gd name="connsiteX11" fmla="*/ 32023 w 37839"/>
              <a:gd name="connsiteY11" fmla="*/ 31966 h 45122"/>
              <a:gd name="connsiteX12" fmla="*/ 30014 w 37839"/>
              <a:gd name="connsiteY12" fmla="*/ 37863 h 45122"/>
              <a:gd name="connsiteX13" fmla="*/ 23174 w 37839"/>
              <a:gd name="connsiteY13" fmla="*/ 38577 h 45122"/>
              <a:gd name="connsiteX14" fmla="*/ 18286 w 37839"/>
              <a:gd name="connsiteY14" fmla="*/ 44868 h 45122"/>
              <a:gd name="connsiteX15" fmla="*/ 11099 w 37839"/>
              <a:gd name="connsiteY15" fmla="*/ 41028 h 45122"/>
              <a:gd name="connsiteX16" fmla="*/ 11129 w 37839"/>
              <a:gd name="connsiteY16" fmla="*/ 25502 h 45122"/>
              <a:gd name="connsiteX17" fmla="*/ 5933 w 37839"/>
              <a:gd name="connsiteY17" fmla="*/ 23619 h 45122"/>
              <a:gd name="connsiteX18" fmla="*/ 2868 w 37839"/>
              <a:gd name="connsiteY18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4452 w 37839"/>
              <a:gd name="connsiteY4" fmla="*/ 4243 h 45122"/>
              <a:gd name="connsiteX5" fmla="*/ 30082 w 37839"/>
              <a:gd name="connsiteY5" fmla="*/ 2452 h 45122"/>
              <a:gd name="connsiteX6" fmla="*/ 32937 w 37839"/>
              <a:gd name="connsiteY6" fmla="*/ 7338 h 45122"/>
              <a:gd name="connsiteX7" fmla="*/ 36601 w 37839"/>
              <a:gd name="connsiteY7" fmla="*/ 12080 h 45122"/>
              <a:gd name="connsiteX8" fmla="*/ 36437 w 37839"/>
              <a:gd name="connsiteY8" fmla="*/ 17222 h 45122"/>
              <a:gd name="connsiteX9" fmla="*/ 37635 w 37839"/>
              <a:gd name="connsiteY9" fmla="*/ 25084 h 45122"/>
              <a:gd name="connsiteX10" fmla="*/ 32023 w 37839"/>
              <a:gd name="connsiteY10" fmla="*/ 31966 h 45122"/>
              <a:gd name="connsiteX11" fmla="*/ 30014 w 37839"/>
              <a:gd name="connsiteY11" fmla="*/ 37863 h 45122"/>
              <a:gd name="connsiteX12" fmla="*/ 23174 w 37839"/>
              <a:gd name="connsiteY12" fmla="*/ 38577 h 45122"/>
              <a:gd name="connsiteX13" fmla="*/ 18286 w 37839"/>
              <a:gd name="connsiteY13" fmla="*/ 44868 h 45122"/>
              <a:gd name="connsiteX14" fmla="*/ 11099 w 37839"/>
              <a:gd name="connsiteY14" fmla="*/ 41028 h 45122"/>
              <a:gd name="connsiteX15" fmla="*/ 11129 w 37839"/>
              <a:gd name="connsiteY15" fmla="*/ 25502 h 45122"/>
              <a:gd name="connsiteX16" fmla="*/ 5933 w 37839"/>
              <a:gd name="connsiteY16" fmla="*/ 23619 h 45122"/>
              <a:gd name="connsiteX17" fmla="*/ 2868 w 37839"/>
              <a:gd name="connsiteY17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30082 w 37839"/>
              <a:gd name="connsiteY5" fmla="*/ 2452 h 45122"/>
              <a:gd name="connsiteX6" fmla="*/ 32937 w 37839"/>
              <a:gd name="connsiteY6" fmla="*/ 7338 h 45122"/>
              <a:gd name="connsiteX7" fmla="*/ 36601 w 37839"/>
              <a:gd name="connsiteY7" fmla="*/ 12080 h 45122"/>
              <a:gd name="connsiteX8" fmla="*/ 36437 w 37839"/>
              <a:gd name="connsiteY8" fmla="*/ 17222 h 45122"/>
              <a:gd name="connsiteX9" fmla="*/ 37635 w 37839"/>
              <a:gd name="connsiteY9" fmla="*/ 25084 h 45122"/>
              <a:gd name="connsiteX10" fmla="*/ 32023 w 37839"/>
              <a:gd name="connsiteY10" fmla="*/ 31966 h 45122"/>
              <a:gd name="connsiteX11" fmla="*/ 30014 w 37839"/>
              <a:gd name="connsiteY11" fmla="*/ 37863 h 45122"/>
              <a:gd name="connsiteX12" fmla="*/ 23174 w 37839"/>
              <a:gd name="connsiteY12" fmla="*/ 38577 h 45122"/>
              <a:gd name="connsiteX13" fmla="*/ 18286 w 37839"/>
              <a:gd name="connsiteY13" fmla="*/ 44868 h 45122"/>
              <a:gd name="connsiteX14" fmla="*/ 11099 w 37839"/>
              <a:gd name="connsiteY14" fmla="*/ 41028 h 45122"/>
              <a:gd name="connsiteX15" fmla="*/ 11129 w 37839"/>
              <a:gd name="connsiteY15" fmla="*/ 25502 h 45122"/>
              <a:gd name="connsiteX16" fmla="*/ 5933 w 37839"/>
              <a:gd name="connsiteY16" fmla="*/ 23619 h 45122"/>
              <a:gd name="connsiteX17" fmla="*/ 2868 w 37839"/>
              <a:gd name="connsiteY17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32937 w 37839"/>
              <a:gd name="connsiteY5" fmla="*/ 7338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29591 w 37839"/>
              <a:gd name="connsiteY5" fmla="*/ 11859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29591 w 37839"/>
              <a:gd name="connsiteY5" fmla="*/ 11859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6601 w 37810"/>
              <a:gd name="connsiteY6" fmla="*/ 12080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73 h 45185"/>
              <a:gd name="connsiteX1" fmla="*/ 3978 w 37810"/>
              <a:gd name="connsiteY1" fmla="*/ 7763 h 45185"/>
              <a:gd name="connsiteX2" fmla="*/ 8680 w 37810"/>
              <a:gd name="connsiteY2" fmla="*/ 6919 h 45185"/>
              <a:gd name="connsiteX3" fmla="*/ 20421 w 37810"/>
              <a:gd name="connsiteY3" fmla="*/ 5580 h 45185"/>
              <a:gd name="connsiteX4" fmla="*/ 25400 w 37810"/>
              <a:gd name="connsiteY4" fmla="*/ 8289 h 45185"/>
              <a:gd name="connsiteX5" fmla="*/ 29368 w 37810"/>
              <a:gd name="connsiteY5" fmla="*/ 11922 h 45185"/>
              <a:gd name="connsiteX6" fmla="*/ 31583 w 37810"/>
              <a:gd name="connsiteY6" fmla="*/ 21077 h 45185"/>
              <a:gd name="connsiteX7" fmla="*/ 25676 w 37810"/>
              <a:gd name="connsiteY7" fmla="*/ 23743 h 45185"/>
              <a:gd name="connsiteX8" fmla="*/ 37635 w 37810"/>
              <a:gd name="connsiteY8" fmla="*/ 25147 h 45185"/>
              <a:gd name="connsiteX9" fmla="*/ 32023 w 37810"/>
              <a:gd name="connsiteY9" fmla="*/ 32029 h 45185"/>
              <a:gd name="connsiteX10" fmla="*/ 30014 w 37810"/>
              <a:gd name="connsiteY10" fmla="*/ 37926 h 45185"/>
              <a:gd name="connsiteX11" fmla="*/ 23174 w 37810"/>
              <a:gd name="connsiteY11" fmla="*/ 38640 h 45185"/>
              <a:gd name="connsiteX12" fmla="*/ 18286 w 37810"/>
              <a:gd name="connsiteY12" fmla="*/ 44931 h 45185"/>
              <a:gd name="connsiteX13" fmla="*/ 11099 w 37810"/>
              <a:gd name="connsiteY13" fmla="*/ 41091 h 45185"/>
              <a:gd name="connsiteX14" fmla="*/ 11129 w 37810"/>
              <a:gd name="connsiteY14" fmla="*/ 25565 h 45185"/>
              <a:gd name="connsiteX15" fmla="*/ 5933 w 37810"/>
              <a:gd name="connsiteY15" fmla="*/ 23682 h 45185"/>
              <a:gd name="connsiteX16" fmla="*/ 2868 w 37810"/>
              <a:gd name="connsiteY16" fmla="*/ 14473 h 45185"/>
              <a:gd name="connsiteX0" fmla="*/ 5055 w 37810"/>
              <a:gd name="connsiteY0" fmla="*/ 20252 h 45185"/>
              <a:gd name="connsiteX1" fmla="*/ 6202 w 37810"/>
              <a:gd name="connsiteY1" fmla="*/ 19348 h 45185"/>
              <a:gd name="connsiteX0" fmla="*/ 2868 w 37810"/>
              <a:gd name="connsiteY0" fmla="*/ 14473 h 45185"/>
              <a:gd name="connsiteX1" fmla="*/ 3978 w 37810"/>
              <a:gd name="connsiteY1" fmla="*/ 7763 h 45185"/>
              <a:gd name="connsiteX2" fmla="*/ 8680 w 37810"/>
              <a:gd name="connsiteY2" fmla="*/ 6919 h 45185"/>
              <a:gd name="connsiteX3" fmla="*/ 20421 w 37810"/>
              <a:gd name="connsiteY3" fmla="*/ 5580 h 45185"/>
              <a:gd name="connsiteX4" fmla="*/ 25400 w 37810"/>
              <a:gd name="connsiteY4" fmla="*/ 8289 h 45185"/>
              <a:gd name="connsiteX5" fmla="*/ 29368 w 37810"/>
              <a:gd name="connsiteY5" fmla="*/ 11922 h 45185"/>
              <a:gd name="connsiteX6" fmla="*/ 31583 w 37810"/>
              <a:gd name="connsiteY6" fmla="*/ 21077 h 45185"/>
              <a:gd name="connsiteX7" fmla="*/ 25676 w 37810"/>
              <a:gd name="connsiteY7" fmla="*/ 23743 h 45185"/>
              <a:gd name="connsiteX8" fmla="*/ 37635 w 37810"/>
              <a:gd name="connsiteY8" fmla="*/ 25147 h 45185"/>
              <a:gd name="connsiteX9" fmla="*/ 32023 w 37810"/>
              <a:gd name="connsiteY9" fmla="*/ 32029 h 45185"/>
              <a:gd name="connsiteX10" fmla="*/ 30014 w 37810"/>
              <a:gd name="connsiteY10" fmla="*/ 37926 h 45185"/>
              <a:gd name="connsiteX11" fmla="*/ 23174 w 37810"/>
              <a:gd name="connsiteY11" fmla="*/ 38640 h 45185"/>
              <a:gd name="connsiteX12" fmla="*/ 18286 w 37810"/>
              <a:gd name="connsiteY12" fmla="*/ 44931 h 45185"/>
              <a:gd name="connsiteX13" fmla="*/ 11099 w 37810"/>
              <a:gd name="connsiteY13" fmla="*/ 41091 h 45185"/>
              <a:gd name="connsiteX14" fmla="*/ 11129 w 37810"/>
              <a:gd name="connsiteY14" fmla="*/ 25565 h 45185"/>
              <a:gd name="connsiteX15" fmla="*/ 5933 w 37810"/>
              <a:gd name="connsiteY15" fmla="*/ 23682 h 45185"/>
              <a:gd name="connsiteX16" fmla="*/ 2868 w 37810"/>
              <a:gd name="connsiteY16" fmla="*/ 14473 h 45185"/>
              <a:gd name="connsiteX0" fmla="*/ 5055 w 37810"/>
              <a:gd name="connsiteY0" fmla="*/ 20252 h 45185"/>
              <a:gd name="connsiteX1" fmla="*/ 6202 w 37810"/>
              <a:gd name="connsiteY1" fmla="*/ 19348 h 45185"/>
              <a:gd name="connsiteX0" fmla="*/ 2868 w 33085"/>
              <a:gd name="connsiteY0" fmla="*/ 14473 h 45185"/>
              <a:gd name="connsiteX1" fmla="*/ 3978 w 33085"/>
              <a:gd name="connsiteY1" fmla="*/ 7763 h 45185"/>
              <a:gd name="connsiteX2" fmla="*/ 8680 w 33085"/>
              <a:gd name="connsiteY2" fmla="*/ 6919 h 45185"/>
              <a:gd name="connsiteX3" fmla="*/ 20421 w 33085"/>
              <a:gd name="connsiteY3" fmla="*/ 5580 h 45185"/>
              <a:gd name="connsiteX4" fmla="*/ 25400 w 33085"/>
              <a:gd name="connsiteY4" fmla="*/ 8289 h 45185"/>
              <a:gd name="connsiteX5" fmla="*/ 29368 w 33085"/>
              <a:gd name="connsiteY5" fmla="*/ 11922 h 45185"/>
              <a:gd name="connsiteX6" fmla="*/ 31583 w 33085"/>
              <a:gd name="connsiteY6" fmla="*/ 21077 h 45185"/>
              <a:gd name="connsiteX7" fmla="*/ 25676 w 33085"/>
              <a:gd name="connsiteY7" fmla="*/ 23743 h 45185"/>
              <a:gd name="connsiteX8" fmla="*/ 30442 w 33085"/>
              <a:gd name="connsiteY8" fmla="*/ 29560 h 45185"/>
              <a:gd name="connsiteX9" fmla="*/ 32023 w 33085"/>
              <a:gd name="connsiteY9" fmla="*/ 32029 h 45185"/>
              <a:gd name="connsiteX10" fmla="*/ 30014 w 33085"/>
              <a:gd name="connsiteY10" fmla="*/ 37926 h 45185"/>
              <a:gd name="connsiteX11" fmla="*/ 23174 w 33085"/>
              <a:gd name="connsiteY11" fmla="*/ 38640 h 45185"/>
              <a:gd name="connsiteX12" fmla="*/ 18286 w 33085"/>
              <a:gd name="connsiteY12" fmla="*/ 44931 h 45185"/>
              <a:gd name="connsiteX13" fmla="*/ 11099 w 33085"/>
              <a:gd name="connsiteY13" fmla="*/ 41091 h 45185"/>
              <a:gd name="connsiteX14" fmla="*/ 11129 w 33085"/>
              <a:gd name="connsiteY14" fmla="*/ 25565 h 45185"/>
              <a:gd name="connsiteX15" fmla="*/ 5933 w 33085"/>
              <a:gd name="connsiteY15" fmla="*/ 23682 h 45185"/>
              <a:gd name="connsiteX16" fmla="*/ 2868 w 33085"/>
              <a:gd name="connsiteY16" fmla="*/ 14473 h 45185"/>
              <a:gd name="connsiteX0" fmla="*/ 5055 w 33085"/>
              <a:gd name="connsiteY0" fmla="*/ 20252 h 45185"/>
              <a:gd name="connsiteX1" fmla="*/ 6202 w 33085"/>
              <a:gd name="connsiteY1" fmla="*/ 19348 h 45185"/>
              <a:gd name="connsiteX0" fmla="*/ 2868 w 32028"/>
              <a:gd name="connsiteY0" fmla="*/ 14473 h 45185"/>
              <a:gd name="connsiteX1" fmla="*/ 3978 w 32028"/>
              <a:gd name="connsiteY1" fmla="*/ 7763 h 45185"/>
              <a:gd name="connsiteX2" fmla="*/ 8680 w 32028"/>
              <a:gd name="connsiteY2" fmla="*/ 6919 h 45185"/>
              <a:gd name="connsiteX3" fmla="*/ 20421 w 32028"/>
              <a:gd name="connsiteY3" fmla="*/ 5580 h 45185"/>
              <a:gd name="connsiteX4" fmla="*/ 25400 w 32028"/>
              <a:gd name="connsiteY4" fmla="*/ 8289 h 45185"/>
              <a:gd name="connsiteX5" fmla="*/ 29368 w 32028"/>
              <a:gd name="connsiteY5" fmla="*/ 11922 h 45185"/>
              <a:gd name="connsiteX6" fmla="*/ 31583 w 32028"/>
              <a:gd name="connsiteY6" fmla="*/ 21077 h 45185"/>
              <a:gd name="connsiteX7" fmla="*/ 25676 w 32028"/>
              <a:gd name="connsiteY7" fmla="*/ 23743 h 45185"/>
              <a:gd name="connsiteX8" fmla="*/ 30442 w 32028"/>
              <a:gd name="connsiteY8" fmla="*/ 29560 h 45185"/>
              <a:gd name="connsiteX9" fmla="*/ 32023 w 32028"/>
              <a:gd name="connsiteY9" fmla="*/ 32029 h 45185"/>
              <a:gd name="connsiteX10" fmla="*/ 23637 w 32028"/>
              <a:gd name="connsiteY10" fmla="*/ 34018 h 45185"/>
              <a:gd name="connsiteX11" fmla="*/ 30014 w 32028"/>
              <a:gd name="connsiteY11" fmla="*/ 37926 h 45185"/>
              <a:gd name="connsiteX12" fmla="*/ 23174 w 32028"/>
              <a:gd name="connsiteY12" fmla="*/ 38640 h 45185"/>
              <a:gd name="connsiteX13" fmla="*/ 18286 w 32028"/>
              <a:gd name="connsiteY13" fmla="*/ 44931 h 45185"/>
              <a:gd name="connsiteX14" fmla="*/ 11099 w 32028"/>
              <a:gd name="connsiteY14" fmla="*/ 41091 h 45185"/>
              <a:gd name="connsiteX15" fmla="*/ 11129 w 32028"/>
              <a:gd name="connsiteY15" fmla="*/ 25565 h 45185"/>
              <a:gd name="connsiteX16" fmla="*/ 5933 w 32028"/>
              <a:gd name="connsiteY16" fmla="*/ 23682 h 45185"/>
              <a:gd name="connsiteX17" fmla="*/ 2868 w 32028"/>
              <a:gd name="connsiteY17" fmla="*/ 14473 h 45185"/>
              <a:gd name="connsiteX0" fmla="*/ 5055 w 32028"/>
              <a:gd name="connsiteY0" fmla="*/ 20252 h 45185"/>
              <a:gd name="connsiteX1" fmla="*/ 6202 w 32028"/>
              <a:gd name="connsiteY1" fmla="*/ 19348 h 45185"/>
              <a:gd name="connsiteX0" fmla="*/ 2868 w 32028"/>
              <a:gd name="connsiteY0" fmla="*/ 14473 h 45185"/>
              <a:gd name="connsiteX1" fmla="*/ 3978 w 32028"/>
              <a:gd name="connsiteY1" fmla="*/ 7763 h 45185"/>
              <a:gd name="connsiteX2" fmla="*/ 8680 w 32028"/>
              <a:gd name="connsiteY2" fmla="*/ 6919 h 45185"/>
              <a:gd name="connsiteX3" fmla="*/ 20421 w 32028"/>
              <a:gd name="connsiteY3" fmla="*/ 5580 h 45185"/>
              <a:gd name="connsiteX4" fmla="*/ 25400 w 32028"/>
              <a:gd name="connsiteY4" fmla="*/ 8289 h 45185"/>
              <a:gd name="connsiteX5" fmla="*/ 29368 w 32028"/>
              <a:gd name="connsiteY5" fmla="*/ 11922 h 45185"/>
              <a:gd name="connsiteX6" fmla="*/ 31583 w 32028"/>
              <a:gd name="connsiteY6" fmla="*/ 21077 h 45185"/>
              <a:gd name="connsiteX7" fmla="*/ 25676 w 32028"/>
              <a:gd name="connsiteY7" fmla="*/ 23743 h 45185"/>
              <a:gd name="connsiteX8" fmla="*/ 28100 w 32028"/>
              <a:gd name="connsiteY8" fmla="*/ 29452 h 45185"/>
              <a:gd name="connsiteX9" fmla="*/ 32023 w 32028"/>
              <a:gd name="connsiteY9" fmla="*/ 32029 h 45185"/>
              <a:gd name="connsiteX10" fmla="*/ 23637 w 32028"/>
              <a:gd name="connsiteY10" fmla="*/ 34018 h 45185"/>
              <a:gd name="connsiteX11" fmla="*/ 30014 w 32028"/>
              <a:gd name="connsiteY11" fmla="*/ 37926 h 45185"/>
              <a:gd name="connsiteX12" fmla="*/ 23174 w 32028"/>
              <a:gd name="connsiteY12" fmla="*/ 38640 h 45185"/>
              <a:gd name="connsiteX13" fmla="*/ 18286 w 32028"/>
              <a:gd name="connsiteY13" fmla="*/ 44931 h 45185"/>
              <a:gd name="connsiteX14" fmla="*/ 11099 w 32028"/>
              <a:gd name="connsiteY14" fmla="*/ 41091 h 45185"/>
              <a:gd name="connsiteX15" fmla="*/ 11129 w 32028"/>
              <a:gd name="connsiteY15" fmla="*/ 25565 h 45185"/>
              <a:gd name="connsiteX16" fmla="*/ 5933 w 32028"/>
              <a:gd name="connsiteY16" fmla="*/ 23682 h 45185"/>
              <a:gd name="connsiteX17" fmla="*/ 2868 w 32028"/>
              <a:gd name="connsiteY17" fmla="*/ 14473 h 45185"/>
              <a:gd name="connsiteX0" fmla="*/ 5055 w 32028"/>
              <a:gd name="connsiteY0" fmla="*/ 20252 h 45185"/>
              <a:gd name="connsiteX1" fmla="*/ 6202 w 32028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8100 w 31951"/>
              <a:gd name="connsiteY8" fmla="*/ 29452 h 45185"/>
              <a:gd name="connsiteX9" fmla="*/ 23637 w 31951"/>
              <a:gd name="connsiteY9" fmla="*/ 34018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8100 w 31951"/>
              <a:gd name="connsiteY8" fmla="*/ 29452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053"/>
              <a:gd name="connsiteX1" fmla="*/ 3978 w 31980"/>
              <a:gd name="connsiteY1" fmla="*/ 7763 h 45053"/>
              <a:gd name="connsiteX2" fmla="*/ 8680 w 31980"/>
              <a:gd name="connsiteY2" fmla="*/ 6919 h 45053"/>
              <a:gd name="connsiteX3" fmla="*/ 20421 w 31980"/>
              <a:gd name="connsiteY3" fmla="*/ 5580 h 45053"/>
              <a:gd name="connsiteX4" fmla="*/ 25400 w 31980"/>
              <a:gd name="connsiteY4" fmla="*/ 8289 h 45053"/>
              <a:gd name="connsiteX5" fmla="*/ 29368 w 31980"/>
              <a:gd name="connsiteY5" fmla="*/ 11922 h 45053"/>
              <a:gd name="connsiteX6" fmla="*/ 31583 w 31980"/>
              <a:gd name="connsiteY6" fmla="*/ 21077 h 45053"/>
              <a:gd name="connsiteX7" fmla="*/ 25286 w 31980"/>
              <a:gd name="connsiteY7" fmla="*/ 23097 h 45053"/>
              <a:gd name="connsiteX8" fmla="*/ 18117 w 31980"/>
              <a:gd name="connsiteY8" fmla="*/ 28206 h 45053"/>
              <a:gd name="connsiteX9" fmla="*/ 30014 w 31980"/>
              <a:gd name="connsiteY9" fmla="*/ 37926 h 45053"/>
              <a:gd name="connsiteX10" fmla="*/ 18286 w 31980"/>
              <a:gd name="connsiteY10" fmla="*/ 44931 h 45053"/>
              <a:gd name="connsiteX11" fmla="*/ 11099 w 31980"/>
              <a:gd name="connsiteY11" fmla="*/ 41091 h 45053"/>
              <a:gd name="connsiteX12" fmla="*/ 11129 w 31980"/>
              <a:gd name="connsiteY12" fmla="*/ 25565 h 45053"/>
              <a:gd name="connsiteX13" fmla="*/ 5933 w 31980"/>
              <a:gd name="connsiteY13" fmla="*/ 23682 h 45053"/>
              <a:gd name="connsiteX14" fmla="*/ 2868 w 31980"/>
              <a:gd name="connsiteY14" fmla="*/ 14473 h 45053"/>
              <a:gd name="connsiteX0" fmla="*/ 5055 w 31980"/>
              <a:gd name="connsiteY0" fmla="*/ 20252 h 45053"/>
              <a:gd name="connsiteX1" fmla="*/ 6202 w 31980"/>
              <a:gd name="connsiteY1" fmla="*/ 19348 h 45053"/>
              <a:gd name="connsiteX0" fmla="*/ 2868 w 31980"/>
              <a:gd name="connsiteY0" fmla="*/ 14473 h 45687"/>
              <a:gd name="connsiteX1" fmla="*/ 3978 w 31980"/>
              <a:gd name="connsiteY1" fmla="*/ 7763 h 45687"/>
              <a:gd name="connsiteX2" fmla="*/ 8680 w 31980"/>
              <a:gd name="connsiteY2" fmla="*/ 6919 h 45687"/>
              <a:gd name="connsiteX3" fmla="*/ 20421 w 31980"/>
              <a:gd name="connsiteY3" fmla="*/ 5580 h 45687"/>
              <a:gd name="connsiteX4" fmla="*/ 25400 w 31980"/>
              <a:gd name="connsiteY4" fmla="*/ 8289 h 45687"/>
              <a:gd name="connsiteX5" fmla="*/ 29368 w 31980"/>
              <a:gd name="connsiteY5" fmla="*/ 11922 h 45687"/>
              <a:gd name="connsiteX6" fmla="*/ 31583 w 31980"/>
              <a:gd name="connsiteY6" fmla="*/ 21077 h 45687"/>
              <a:gd name="connsiteX7" fmla="*/ 25286 w 31980"/>
              <a:gd name="connsiteY7" fmla="*/ 23097 h 45687"/>
              <a:gd name="connsiteX8" fmla="*/ 18117 w 31980"/>
              <a:gd name="connsiteY8" fmla="*/ 28206 h 45687"/>
              <a:gd name="connsiteX9" fmla="*/ 18286 w 31980"/>
              <a:gd name="connsiteY9" fmla="*/ 44931 h 45687"/>
              <a:gd name="connsiteX10" fmla="*/ 11099 w 31980"/>
              <a:gd name="connsiteY10" fmla="*/ 41091 h 45687"/>
              <a:gd name="connsiteX11" fmla="*/ 11129 w 31980"/>
              <a:gd name="connsiteY11" fmla="*/ 25565 h 45687"/>
              <a:gd name="connsiteX12" fmla="*/ 5933 w 31980"/>
              <a:gd name="connsiteY12" fmla="*/ 23682 h 45687"/>
              <a:gd name="connsiteX13" fmla="*/ 2868 w 31980"/>
              <a:gd name="connsiteY13" fmla="*/ 14473 h 45687"/>
              <a:gd name="connsiteX0" fmla="*/ 5055 w 31980"/>
              <a:gd name="connsiteY0" fmla="*/ 20252 h 45687"/>
              <a:gd name="connsiteX1" fmla="*/ 6202 w 31980"/>
              <a:gd name="connsiteY1" fmla="*/ 19348 h 45687"/>
              <a:gd name="connsiteX0" fmla="*/ 2868 w 31980"/>
              <a:gd name="connsiteY0" fmla="*/ 14473 h 41534"/>
              <a:gd name="connsiteX1" fmla="*/ 3978 w 31980"/>
              <a:gd name="connsiteY1" fmla="*/ 7763 h 41534"/>
              <a:gd name="connsiteX2" fmla="*/ 8680 w 31980"/>
              <a:gd name="connsiteY2" fmla="*/ 6919 h 41534"/>
              <a:gd name="connsiteX3" fmla="*/ 20421 w 31980"/>
              <a:gd name="connsiteY3" fmla="*/ 5580 h 41534"/>
              <a:gd name="connsiteX4" fmla="*/ 25400 w 31980"/>
              <a:gd name="connsiteY4" fmla="*/ 8289 h 41534"/>
              <a:gd name="connsiteX5" fmla="*/ 29368 w 31980"/>
              <a:gd name="connsiteY5" fmla="*/ 11922 h 41534"/>
              <a:gd name="connsiteX6" fmla="*/ 31583 w 31980"/>
              <a:gd name="connsiteY6" fmla="*/ 21077 h 41534"/>
              <a:gd name="connsiteX7" fmla="*/ 25286 w 31980"/>
              <a:gd name="connsiteY7" fmla="*/ 23097 h 41534"/>
              <a:gd name="connsiteX8" fmla="*/ 18117 w 31980"/>
              <a:gd name="connsiteY8" fmla="*/ 28206 h 41534"/>
              <a:gd name="connsiteX9" fmla="*/ 11099 w 31980"/>
              <a:gd name="connsiteY9" fmla="*/ 41091 h 41534"/>
              <a:gd name="connsiteX10" fmla="*/ 11129 w 31980"/>
              <a:gd name="connsiteY10" fmla="*/ 25565 h 41534"/>
              <a:gd name="connsiteX11" fmla="*/ 5933 w 31980"/>
              <a:gd name="connsiteY11" fmla="*/ 23682 h 41534"/>
              <a:gd name="connsiteX12" fmla="*/ 2868 w 31980"/>
              <a:gd name="connsiteY12" fmla="*/ 14473 h 41534"/>
              <a:gd name="connsiteX0" fmla="*/ 5055 w 31980"/>
              <a:gd name="connsiteY0" fmla="*/ 20252 h 41534"/>
              <a:gd name="connsiteX1" fmla="*/ 6202 w 31980"/>
              <a:gd name="connsiteY1" fmla="*/ 19348 h 41534"/>
              <a:gd name="connsiteX0" fmla="*/ 2868 w 31980"/>
              <a:gd name="connsiteY0" fmla="*/ 14473 h 42825"/>
              <a:gd name="connsiteX1" fmla="*/ 3978 w 31980"/>
              <a:gd name="connsiteY1" fmla="*/ 7763 h 42825"/>
              <a:gd name="connsiteX2" fmla="*/ 8680 w 31980"/>
              <a:gd name="connsiteY2" fmla="*/ 6919 h 42825"/>
              <a:gd name="connsiteX3" fmla="*/ 20421 w 31980"/>
              <a:gd name="connsiteY3" fmla="*/ 5580 h 42825"/>
              <a:gd name="connsiteX4" fmla="*/ 25400 w 31980"/>
              <a:gd name="connsiteY4" fmla="*/ 8289 h 42825"/>
              <a:gd name="connsiteX5" fmla="*/ 29368 w 31980"/>
              <a:gd name="connsiteY5" fmla="*/ 11922 h 42825"/>
              <a:gd name="connsiteX6" fmla="*/ 31583 w 31980"/>
              <a:gd name="connsiteY6" fmla="*/ 21077 h 42825"/>
              <a:gd name="connsiteX7" fmla="*/ 25286 w 31980"/>
              <a:gd name="connsiteY7" fmla="*/ 23097 h 42825"/>
              <a:gd name="connsiteX8" fmla="*/ 18117 w 31980"/>
              <a:gd name="connsiteY8" fmla="*/ 28206 h 42825"/>
              <a:gd name="connsiteX9" fmla="*/ 11099 w 31980"/>
              <a:gd name="connsiteY9" fmla="*/ 41091 h 42825"/>
              <a:gd name="connsiteX10" fmla="*/ 10869 w 31980"/>
              <a:gd name="connsiteY10" fmla="*/ 41014 h 42825"/>
              <a:gd name="connsiteX11" fmla="*/ 11129 w 31980"/>
              <a:gd name="connsiteY11" fmla="*/ 25565 h 42825"/>
              <a:gd name="connsiteX12" fmla="*/ 5933 w 31980"/>
              <a:gd name="connsiteY12" fmla="*/ 23682 h 42825"/>
              <a:gd name="connsiteX13" fmla="*/ 2868 w 31980"/>
              <a:gd name="connsiteY13" fmla="*/ 14473 h 42825"/>
              <a:gd name="connsiteX0" fmla="*/ 5055 w 31980"/>
              <a:gd name="connsiteY0" fmla="*/ 20252 h 42825"/>
              <a:gd name="connsiteX1" fmla="*/ 6202 w 31980"/>
              <a:gd name="connsiteY1" fmla="*/ 19348 h 42825"/>
              <a:gd name="connsiteX0" fmla="*/ 2868 w 31980"/>
              <a:gd name="connsiteY0" fmla="*/ 14473 h 41104"/>
              <a:gd name="connsiteX1" fmla="*/ 3978 w 31980"/>
              <a:gd name="connsiteY1" fmla="*/ 7763 h 41104"/>
              <a:gd name="connsiteX2" fmla="*/ 8680 w 31980"/>
              <a:gd name="connsiteY2" fmla="*/ 6919 h 41104"/>
              <a:gd name="connsiteX3" fmla="*/ 20421 w 31980"/>
              <a:gd name="connsiteY3" fmla="*/ 5580 h 41104"/>
              <a:gd name="connsiteX4" fmla="*/ 25400 w 31980"/>
              <a:gd name="connsiteY4" fmla="*/ 8289 h 41104"/>
              <a:gd name="connsiteX5" fmla="*/ 29368 w 31980"/>
              <a:gd name="connsiteY5" fmla="*/ 11922 h 41104"/>
              <a:gd name="connsiteX6" fmla="*/ 31583 w 31980"/>
              <a:gd name="connsiteY6" fmla="*/ 21077 h 41104"/>
              <a:gd name="connsiteX7" fmla="*/ 25286 w 31980"/>
              <a:gd name="connsiteY7" fmla="*/ 23097 h 41104"/>
              <a:gd name="connsiteX8" fmla="*/ 18117 w 31980"/>
              <a:gd name="connsiteY8" fmla="*/ 28206 h 41104"/>
              <a:gd name="connsiteX9" fmla="*/ 11099 w 31980"/>
              <a:gd name="connsiteY9" fmla="*/ 41091 h 41104"/>
              <a:gd name="connsiteX10" fmla="*/ 11129 w 31980"/>
              <a:gd name="connsiteY10" fmla="*/ 25565 h 41104"/>
              <a:gd name="connsiteX11" fmla="*/ 5933 w 31980"/>
              <a:gd name="connsiteY11" fmla="*/ 23682 h 41104"/>
              <a:gd name="connsiteX12" fmla="*/ 2868 w 31980"/>
              <a:gd name="connsiteY12" fmla="*/ 14473 h 41104"/>
              <a:gd name="connsiteX0" fmla="*/ 5055 w 31980"/>
              <a:gd name="connsiteY0" fmla="*/ 20252 h 41104"/>
              <a:gd name="connsiteX1" fmla="*/ 6202 w 31980"/>
              <a:gd name="connsiteY1" fmla="*/ 19348 h 41104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5055 w 31980"/>
              <a:gd name="connsiteY0" fmla="*/ 20252 h 30719"/>
              <a:gd name="connsiteX1" fmla="*/ 6202 w 31980"/>
              <a:gd name="connsiteY1" fmla="*/ 19348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5055 w 31980"/>
              <a:gd name="connsiteY0" fmla="*/ 20252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3717 w 31980"/>
              <a:gd name="connsiteY0" fmla="*/ 16054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3835 w 31980"/>
              <a:gd name="connsiteY1" fmla="*/ 1673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5051 w 31980"/>
              <a:gd name="connsiteY1" fmla="*/ 13515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3004 w 31980"/>
              <a:gd name="connsiteY0" fmla="*/ 14848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49 w 31980"/>
              <a:gd name="connsiteY1" fmla="*/ 15806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907 w 32019"/>
              <a:gd name="connsiteY0" fmla="*/ 14473 h 30719"/>
              <a:gd name="connsiteX1" fmla="*/ 3625 w 32019"/>
              <a:gd name="connsiteY1" fmla="*/ 7989 h 30719"/>
              <a:gd name="connsiteX2" fmla="*/ 8719 w 32019"/>
              <a:gd name="connsiteY2" fmla="*/ 6919 h 30719"/>
              <a:gd name="connsiteX3" fmla="*/ 20460 w 32019"/>
              <a:gd name="connsiteY3" fmla="*/ 5580 h 30719"/>
              <a:gd name="connsiteX4" fmla="*/ 25439 w 32019"/>
              <a:gd name="connsiteY4" fmla="*/ 8289 h 30719"/>
              <a:gd name="connsiteX5" fmla="*/ 29407 w 32019"/>
              <a:gd name="connsiteY5" fmla="*/ 11922 h 30719"/>
              <a:gd name="connsiteX6" fmla="*/ 31622 w 32019"/>
              <a:gd name="connsiteY6" fmla="*/ 21077 h 30719"/>
              <a:gd name="connsiteX7" fmla="*/ 25325 w 32019"/>
              <a:gd name="connsiteY7" fmla="*/ 23097 h 30719"/>
              <a:gd name="connsiteX8" fmla="*/ 18156 w 32019"/>
              <a:gd name="connsiteY8" fmla="*/ 28206 h 30719"/>
              <a:gd name="connsiteX9" fmla="*/ 14149 w 32019"/>
              <a:gd name="connsiteY9" fmla="*/ 30435 h 30719"/>
              <a:gd name="connsiteX10" fmla="*/ 11168 w 32019"/>
              <a:gd name="connsiteY10" fmla="*/ 25565 h 30719"/>
              <a:gd name="connsiteX11" fmla="*/ 5853 w 32019"/>
              <a:gd name="connsiteY11" fmla="*/ 25811 h 30719"/>
              <a:gd name="connsiteX12" fmla="*/ 2907 w 32019"/>
              <a:gd name="connsiteY12" fmla="*/ 14473 h 30719"/>
              <a:gd name="connsiteX0" fmla="*/ 2896 w 32019"/>
              <a:gd name="connsiteY0" fmla="*/ 14526 h 30719"/>
              <a:gd name="connsiteX1" fmla="*/ 2909 w 32019"/>
              <a:gd name="connsiteY1" fmla="*/ 14359 h 30719"/>
              <a:gd name="connsiteX0" fmla="*/ 3695 w 32807"/>
              <a:gd name="connsiteY0" fmla="*/ 14473 h 30719"/>
              <a:gd name="connsiteX1" fmla="*/ 4413 w 32807"/>
              <a:gd name="connsiteY1" fmla="*/ 7989 h 30719"/>
              <a:gd name="connsiteX2" fmla="*/ 9507 w 32807"/>
              <a:gd name="connsiteY2" fmla="*/ 6919 h 30719"/>
              <a:gd name="connsiteX3" fmla="*/ 21248 w 32807"/>
              <a:gd name="connsiteY3" fmla="*/ 5580 h 30719"/>
              <a:gd name="connsiteX4" fmla="*/ 26227 w 32807"/>
              <a:gd name="connsiteY4" fmla="*/ 8289 h 30719"/>
              <a:gd name="connsiteX5" fmla="*/ 30195 w 32807"/>
              <a:gd name="connsiteY5" fmla="*/ 11922 h 30719"/>
              <a:gd name="connsiteX6" fmla="*/ 32410 w 32807"/>
              <a:gd name="connsiteY6" fmla="*/ 21077 h 30719"/>
              <a:gd name="connsiteX7" fmla="*/ 26113 w 32807"/>
              <a:gd name="connsiteY7" fmla="*/ 23097 h 30719"/>
              <a:gd name="connsiteX8" fmla="*/ 18944 w 32807"/>
              <a:gd name="connsiteY8" fmla="*/ 28206 h 30719"/>
              <a:gd name="connsiteX9" fmla="*/ 14937 w 32807"/>
              <a:gd name="connsiteY9" fmla="*/ 30435 h 30719"/>
              <a:gd name="connsiteX10" fmla="*/ 11956 w 32807"/>
              <a:gd name="connsiteY10" fmla="*/ 25565 h 30719"/>
              <a:gd name="connsiteX11" fmla="*/ 6641 w 32807"/>
              <a:gd name="connsiteY11" fmla="*/ 25811 h 30719"/>
              <a:gd name="connsiteX12" fmla="*/ 3695 w 32807"/>
              <a:gd name="connsiteY12" fmla="*/ 14473 h 30719"/>
              <a:gd name="connsiteX0" fmla="*/ 3684 w 32807"/>
              <a:gd name="connsiteY0" fmla="*/ 14526 h 30719"/>
              <a:gd name="connsiteX1" fmla="*/ 3697 w 32807"/>
              <a:gd name="connsiteY1" fmla="*/ 14359 h 30719"/>
              <a:gd name="connsiteX0" fmla="*/ 5241 w 34353"/>
              <a:gd name="connsiteY0" fmla="*/ 14473 h 30719"/>
              <a:gd name="connsiteX1" fmla="*/ 5959 w 34353"/>
              <a:gd name="connsiteY1" fmla="*/ 7989 h 30719"/>
              <a:gd name="connsiteX2" fmla="*/ 11053 w 34353"/>
              <a:gd name="connsiteY2" fmla="*/ 6919 h 30719"/>
              <a:gd name="connsiteX3" fmla="*/ 22794 w 34353"/>
              <a:gd name="connsiteY3" fmla="*/ 5580 h 30719"/>
              <a:gd name="connsiteX4" fmla="*/ 27773 w 34353"/>
              <a:gd name="connsiteY4" fmla="*/ 8289 h 30719"/>
              <a:gd name="connsiteX5" fmla="*/ 31741 w 34353"/>
              <a:gd name="connsiteY5" fmla="*/ 11922 h 30719"/>
              <a:gd name="connsiteX6" fmla="*/ 33956 w 34353"/>
              <a:gd name="connsiteY6" fmla="*/ 21077 h 30719"/>
              <a:gd name="connsiteX7" fmla="*/ 27659 w 34353"/>
              <a:gd name="connsiteY7" fmla="*/ 23097 h 30719"/>
              <a:gd name="connsiteX8" fmla="*/ 20490 w 34353"/>
              <a:gd name="connsiteY8" fmla="*/ 28206 h 30719"/>
              <a:gd name="connsiteX9" fmla="*/ 16483 w 34353"/>
              <a:gd name="connsiteY9" fmla="*/ 30435 h 30719"/>
              <a:gd name="connsiteX10" fmla="*/ 13502 w 34353"/>
              <a:gd name="connsiteY10" fmla="*/ 25565 h 30719"/>
              <a:gd name="connsiteX11" fmla="*/ 5209 w 34353"/>
              <a:gd name="connsiteY11" fmla="*/ 25917 h 30719"/>
              <a:gd name="connsiteX12" fmla="*/ 5241 w 34353"/>
              <a:gd name="connsiteY12" fmla="*/ 14473 h 30719"/>
              <a:gd name="connsiteX0" fmla="*/ 5230 w 34353"/>
              <a:gd name="connsiteY0" fmla="*/ 14526 h 30719"/>
              <a:gd name="connsiteX1" fmla="*/ 5243 w 34353"/>
              <a:gd name="connsiteY1" fmla="*/ 14359 h 30719"/>
              <a:gd name="connsiteX0" fmla="*/ 5241 w 34353"/>
              <a:gd name="connsiteY0" fmla="*/ 14473 h 30719"/>
              <a:gd name="connsiteX1" fmla="*/ 11053 w 34353"/>
              <a:gd name="connsiteY1" fmla="*/ 6919 h 30719"/>
              <a:gd name="connsiteX2" fmla="*/ 22794 w 34353"/>
              <a:gd name="connsiteY2" fmla="*/ 5580 h 30719"/>
              <a:gd name="connsiteX3" fmla="*/ 27773 w 34353"/>
              <a:gd name="connsiteY3" fmla="*/ 8289 h 30719"/>
              <a:gd name="connsiteX4" fmla="*/ 31741 w 34353"/>
              <a:gd name="connsiteY4" fmla="*/ 11922 h 30719"/>
              <a:gd name="connsiteX5" fmla="*/ 33956 w 34353"/>
              <a:gd name="connsiteY5" fmla="*/ 21077 h 30719"/>
              <a:gd name="connsiteX6" fmla="*/ 27659 w 34353"/>
              <a:gd name="connsiteY6" fmla="*/ 23097 h 30719"/>
              <a:gd name="connsiteX7" fmla="*/ 20490 w 34353"/>
              <a:gd name="connsiteY7" fmla="*/ 28206 h 30719"/>
              <a:gd name="connsiteX8" fmla="*/ 16483 w 34353"/>
              <a:gd name="connsiteY8" fmla="*/ 30435 h 30719"/>
              <a:gd name="connsiteX9" fmla="*/ 13502 w 34353"/>
              <a:gd name="connsiteY9" fmla="*/ 25565 h 30719"/>
              <a:gd name="connsiteX10" fmla="*/ 5209 w 34353"/>
              <a:gd name="connsiteY10" fmla="*/ 25917 h 30719"/>
              <a:gd name="connsiteX11" fmla="*/ 5241 w 34353"/>
              <a:gd name="connsiteY11" fmla="*/ 14473 h 30719"/>
              <a:gd name="connsiteX0" fmla="*/ 5230 w 34353"/>
              <a:gd name="connsiteY0" fmla="*/ 14526 h 30719"/>
              <a:gd name="connsiteX1" fmla="*/ 5243 w 34353"/>
              <a:gd name="connsiteY1" fmla="*/ 14359 h 30719"/>
              <a:gd name="connsiteX0" fmla="*/ 5241 w 34165"/>
              <a:gd name="connsiteY0" fmla="*/ 14473 h 30719"/>
              <a:gd name="connsiteX1" fmla="*/ 11053 w 34165"/>
              <a:gd name="connsiteY1" fmla="*/ 6919 h 30719"/>
              <a:gd name="connsiteX2" fmla="*/ 22794 w 34165"/>
              <a:gd name="connsiteY2" fmla="*/ 5580 h 30719"/>
              <a:gd name="connsiteX3" fmla="*/ 31741 w 34165"/>
              <a:gd name="connsiteY3" fmla="*/ 11922 h 30719"/>
              <a:gd name="connsiteX4" fmla="*/ 33956 w 34165"/>
              <a:gd name="connsiteY4" fmla="*/ 21077 h 30719"/>
              <a:gd name="connsiteX5" fmla="*/ 27659 w 34165"/>
              <a:gd name="connsiteY5" fmla="*/ 23097 h 30719"/>
              <a:gd name="connsiteX6" fmla="*/ 20490 w 34165"/>
              <a:gd name="connsiteY6" fmla="*/ 28206 h 30719"/>
              <a:gd name="connsiteX7" fmla="*/ 16483 w 34165"/>
              <a:gd name="connsiteY7" fmla="*/ 30435 h 30719"/>
              <a:gd name="connsiteX8" fmla="*/ 13502 w 34165"/>
              <a:gd name="connsiteY8" fmla="*/ 25565 h 30719"/>
              <a:gd name="connsiteX9" fmla="*/ 5209 w 34165"/>
              <a:gd name="connsiteY9" fmla="*/ 25917 h 30719"/>
              <a:gd name="connsiteX10" fmla="*/ 5241 w 34165"/>
              <a:gd name="connsiteY10" fmla="*/ 14473 h 30719"/>
              <a:gd name="connsiteX0" fmla="*/ 5230 w 34165"/>
              <a:gd name="connsiteY0" fmla="*/ 14526 h 30719"/>
              <a:gd name="connsiteX1" fmla="*/ 5243 w 34165"/>
              <a:gd name="connsiteY1" fmla="*/ 14359 h 30719"/>
              <a:gd name="connsiteX0" fmla="*/ 5241 w 33956"/>
              <a:gd name="connsiteY0" fmla="*/ 14473 h 30719"/>
              <a:gd name="connsiteX1" fmla="*/ 11053 w 33956"/>
              <a:gd name="connsiteY1" fmla="*/ 6919 h 30719"/>
              <a:gd name="connsiteX2" fmla="*/ 22794 w 33956"/>
              <a:gd name="connsiteY2" fmla="*/ 5580 h 30719"/>
              <a:gd name="connsiteX3" fmla="*/ 33956 w 33956"/>
              <a:gd name="connsiteY3" fmla="*/ 21077 h 30719"/>
              <a:gd name="connsiteX4" fmla="*/ 27659 w 33956"/>
              <a:gd name="connsiteY4" fmla="*/ 23097 h 30719"/>
              <a:gd name="connsiteX5" fmla="*/ 20490 w 33956"/>
              <a:gd name="connsiteY5" fmla="*/ 28206 h 30719"/>
              <a:gd name="connsiteX6" fmla="*/ 16483 w 33956"/>
              <a:gd name="connsiteY6" fmla="*/ 30435 h 30719"/>
              <a:gd name="connsiteX7" fmla="*/ 13502 w 33956"/>
              <a:gd name="connsiteY7" fmla="*/ 25565 h 30719"/>
              <a:gd name="connsiteX8" fmla="*/ 5209 w 33956"/>
              <a:gd name="connsiteY8" fmla="*/ 25917 h 30719"/>
              <a:gd name="connsiteX9" fmla="*/ 5241 w 33956"/>
              <a:gd name="connsiteY9" fmla="*/ 14473 h 30719"/>
              <a:gd name="connsiteX0" fmla="*/ 5230 w 33956"/>
              <a:gd name="connsiteY0" fmla="*/ 14526 h 30719"/>
              <a:gd name="connsiteX1" fmla="*/ 5243 w 33956"/>
              <a:gd name="connsiteY1" fmla="*/ 14359 h 30719"/>
              <a:gd name="connsiteX0" fmla="*/ 5241 w 29503"/>
              <a:gd name="connsiteY0" fmla="*/ 14473 h 30719"/>
              <a:gd name="connsiteX1" fmla="*/ 11053 w 29503"/>
              <a:gd name="connsiteY1" fmla="*/ 6919 h 30719"/>
              <a:gd name="connsiteX2" fmla="*/ 22794 w 29503"/>
              <a:gd name="connsiteY2" fmla="*/ 5580 h 30719"/>
              <a:gd name="connsiteX3" fmla="*/ 28774 w 29503"/>
              <a:gd name="connsiteY3" fmla="*/ 11708 h 30719"/>
              <a:gd name="connsiteX4" fmla="*/ 27659 w 29503"/>
              <a:gd name="connsiteY4" fmla="*/ 23097 h 30719"/>
              <a:gd name="connsiteX5" fmla="*/ 20490 w 29503"/>
              <a:gd name="connsiteY5" fmla="*/ 28206 h 30719"/>
              <a:gd name="connsiteX6" fmla="*/ 16483 w 29503"/>
              <a:gd name="connsiteY6" fmla="*/ 30435 h 30719"/>
              <a:gd name="connsiteX7" fmla="*/ 13502 w 29503"/>
              <a:gd name="connsiteY7" fmla="*/ 25565 h 30719"/>
              <a:gd name="connsiteX8" fmla="*/ 5209 w 29503"/>
              <a:gd name="connsiteY8" fmla="*/ 25917 h 30719"/>
              <a:gd name="connsiteX9" fmla="*/ 5241 w 29503"/>
              <a:gd name="connsiteY9" fmla="*/ 14473 h 30719"/>
              <a:gd name="connsiteX0" fmla="*/ 5230 w 29503"/>
              <a:gd name="connsiteY0" fmla="*/ 14526 h 30719"/>
              <a:gd name="connsiteX1" fmla="*/ 5243 w 29503"/>
              <a:gd name="connsiteY1" fmla="*/ 14359 h 30719"/>
              <a:gd name="connsiteX0" fmla="*/ 5241 w 29503"/>
              <a:gd name="connsiteY0" fmla="*/ 14473 h 30719"/>
              <a:gd name="connsiteX1" fmla="*/ 11053 w 29503"/>
              <a:gd name="connsiteY1" fmla="*/ 6919 h 30719"/>
              <a:gd name="connsiteX2" fmla="*/ 22794 w 29503"/>
              <a:gd name="connsiteY2" fmla="*/ 5580 h 30719"/>
              <a:gd name="connsiteX3" fmla="*/ 28774 w 29503"/>
              <a:gd name="connsiteY3" fmla="*/ 11708 h 30719"/>
              <a:gd name="connsiteX4" fmla="*/ 27659 w 29503"/>
              <a:gd name="connsiteY4" fmla="*/ 23097 h 30719"/>
              <a:gd name="connsiteX5" fmla="*/ 20490 w 29503"/>
              <a:gd name="connsiteY5" fmla="*/ 28206 h 30719"/>
              <a:gd name="connsiteX6" fmla="*/ 16483 w 29503"/>
              <a:gd name="connsiteY6" fmla="*/ 30435 h 30719"/>
              <a:gd name="connsiteX7" fmla="*/ 13502 w 29503"/>
              <a:gd name="connsiteY7" fmla="*/ 25565 h 30719"/>
              <a:gd name="connsiteX8" fmla="*/ 5209 w 29503"/>
              <a:gd name="connsiteY8" fmla="*/ 25917 h 30719"/>
              <a:gd name="connsiteX9" fmla="*/ 5241 w 29503"/>
              <a:gd name="connsiteY9" fmla="*/ 14473 h 30719"/>
              <a:gd name="connsiteX0" fmla="*/ 5230 w 29503"/>
              <a:gd name="connsiteY0" fmla="*/ 14526 h 30719"/>
              <a:gd name="connsiteX1" fmla="*/ 5243 w 29503"/>
              <a:gd name="connsiteY1" fmla="*/ 14359 h 30719"/>
              <a:gd name="connsiteX0" fmla="*/ 5241 w 29503"/>
              <a:gd name="connsiteY0" fmla="*/ 14473 h 30435"/>
              <a:gd name="connsiteX1" fmla="*/ 11053 w 29503"/>
              <a:gd name="connsiteY1" fmla="*/ 6919 h 30435"/>
              <a:gd name="connsiteX2" fmla="*/ 22794 w 29503"/>
              <a:gd name="connsiteY2" fmla="*/ 5580 h 30435"/>
              <a:gd name="connsiteX3" fmla="*/ 28774 w 29503"/>
              <a:gd name="connsiteY3" fmla="*/ 11708 h 30435"/>
              <a:gd name="connsiteX4" fmla="*/ 27659 w 29503"/>
              <a:gd name="connsiteY4" fmla="*/ 23097 h 30435"/>
              <a:gd name="connsiteX5" fmla="*/ 16483 w 29503"/>
              <a:gd name="connsiteY5" fmla="*/ 30435 h 30435"/>
              <a:gd name="connsiteX6" fmla="*/ 13502 w 29503"/>
              <a:gd name="connsiteY6" fmla="*/ 25565 h 30435"/>
              <a:gd name="connsiteX7" fmla="*/ 5209 w 29503"/>
              <a:gd name="connsiteY7" fmla="*/ 25917 h 30435"/>
              <a:gd name="connsiteX8" fmla="*/ 5241 w 29503"/>
              <a:gd name="connsiteY8" fmla="*/ 14473 h 30435"/>
              <a:gd name="connsiteX0" fmla="*/ 5230 w 29503"/>
              <a:gd name="connsiteY0" fmla="*/ 14526 h 30435"/>
              <a:gd name="connsiteX1" fmla="*/ 5243 w 29503"/>
              <a:gd name="connsiteY1" fmla="*/ 14359 h 30435"/>
              <a:gd name="connsiteX0" fmla="*/ 5241 w 29503"/>
              <a:gd name="connsiteY0" fmla="*/ 14473 h 30435"/>
              <a:gd name="connsiteX1" fmla="*/ 11053 w 29503"/>
              <a:gd name="connsiteY1" fmla="*/ 6919 h 30435"/>
              <a:gd name="connsiteX2" fmla="*/ 22794 w 29503"/>
              <a:gd name="connsiteY2" fmla="*/ 5580 h 30435"/>
              <a:gd name="connsiteX3" fmla="*/ 28774 w 29503"/>
              <a:gd name="connsiteY3" fmla="*/ 11708 h 30435"/>
              <a:gd name="connsiteX4" fmla="*/ 27659 w 29503"/>
              <a:gd name="connsiteY4" fmla="*/ 23097 h 30435"/>
              <a:gd name="connsiteX5" fmla="*/ 16483 w 29503"/>
              <a:gd name="connsiteY5" fmla="*/ 30435 h 30435"/>
              <a:gd name="connsiteX6" fmla="*/ 13502 w 29503"/>
              <a:gd name="connsiteY6" fmla="*/ 25565 h 30435"/>
              <a:gd name="connsiteX7" fmla="*/ 5209 w 29503"/>
              <a:gd name="connsiteY7" fmla="*/ 25917 h 30435"/>
              <a:gd name="connsiteX8" fmla="*/ 5241 w 29503"/>
              <a:gd name="connsiteY8" fmla="*/ 14473 h 30435"/>
              <a:gd name="connsiteX0" fmla="*/ 5230 w 29503"/>
              <a:gd name="connsiteY0" fmla="*/ 14526 h 30435"/>
              <a:gd name="connsiteX1" fmla="*/ 5243 w 29503"/>
              <a:gd name="connsiteY1" fmla="*/ 14359 h 30435"/>
              <a:gd name="connsiteX0" fmla="*/ 5241 w 29503"/>
              <a:gd name="connsiteY0" fmla="*/ 14473 h 30435"/>
              <a:gd name="connsiteX1" fmla="*/ 11053 w 29503"/>
              <a:gd name="connsiteY1" fmla="*/ 6919 h 30435"/>
              <a:gd name="connsiteX2" fmla="*/ 22794 w 29503"/>
              <a:gd name="connsiteY2" fmla="*/ 5580 h 30435"/>
              <a:gd name="connsiteX3" fmla="*/ 28774 w 29503"/>
              <a:gd name="connsiteY3" fmla="*/ 11708 h 30435"/>
              <a:gd name="connsiteX4" fmla="*/ 27659 w 29503"/>
              <a:gd name="connsiteY4" fmla="*/ 23097 h 30435"/>
              <a:gd name="connsiteX5" fmla="*/ 16483 w 29503"/>
              <a:gd name="connsiteY5" fmla="*/ 30435 h 30435"/>
              <a:gd name="connsiteX6" fmla="*/ 13502 w 29503"/>
              <a:gd name="connsiteY6" fmla="*/ 25565 h 30435"/>
              <a:gd name="connsiteX7" fmla="*/ 5209 w 29503"/>
              <a:gd name="connsiteY7" fmla="*/ 25917 h 30435"/>
              <a:gd name="connsiteX8" fmla="*/ 5241 w 29503"/>
              <a:gd name="connsiteY8" fmla="*/ 14473 h 30435"/>
              <a:gd name="connsiteX0" fmla="*/ 5230 w 29503"/>
              <a:gd name="connsiteY0" fmla="*/ 14526 h 30435"/>
              <a:gd name="connsiteX1" fmla="*/ 5243 w 29503"/>
              <a:gd name="connsiteY1" fmla="*/ 14359 h 30435"/>
              <a:gd name="connsiteX0" fmla="*/ 5241 w 29503"/>
              <a:gd name="connsiteY0" fmla="*/ 14473 h 30435"/>
              <a:gd name="connsiteX1" fmla="*/ 11053 w 29503"/>
              <a:gd name="connsiteY1" fmla="*/ 6919 h 30435"/>
              <a:gd name="connsiteX2" fmla="*/ 22794 w 29503"/>
              <a:gd name="connsiteY2" fmla="*/ 5580 h 30435"/>
              <a:gd name="connsiteX3" fmla="*/ 28774 w 29503"/>
              <a:gd name="connsiteY3" fmla="*/ 11708 h 30435"/>
              <a:gd name="connsiteX4" fmla="*/ 27659 w 29503"/>
              <a:gd name="connsiteY4" fmla="*/ 23097 h 30435"/>
              <a:gd name="connsiteX5" fmla="*/ 16483 w 29503"/>
              <a:gd name="connsiteY5" fmla="*/ 30435 h 30435"/>
              <a:gd name="connsiteX6" fmla="*/ 13502 w 29503"/>
              <a:gd name="connsiteY6" fmla="*/ 25565 h 30435"/>
              <a:gd name="connsiteX7" fmla="*/ 5209 w 29503"/>
              <a:gd name="connsiteY7" fmla="*/ 25917 h 30435"/>
              <a:gd name="connsiteX8" fmla="*/ 5241 w 29503"/>
              <a:gd name="connsiteY8" fmla="*/ 14473 h 30435"/>
              <a:gd name="connsiteX0" fmla="*/ 5230 w 29503"/>
              <a:gd name="connsiteY0" fmla="*/ 14526 h 30435"/>
              <a:gd name="connsiteX1" fmla="*/ 5243 w 29503"/>
              <a:gd name="connsiteY1" fmla="*/ 14359 h 30435"/>
              <a:gd name="connsiteX0" fmla="*/ 5241 w 29503"/>
              <a:gd name="connsiteY0" fmla="*/ 14473 h 30435"/>
              <a:gd name="connsiteX1" fmla="*/ 11053 w 29503"/>
              <a:gd name="connsiteY1" fmla="*/ 6919 h 30435"/>
              <a:gd name="connsiteX2" fmla="*/ 22794 w 29503"/>
              <a:gd name="connsiteY2" fmla="*/ 5580 h 30435"/>
              <a:gd name="connsiteX3" fmla="*/ 28774 w 29503"/>
              <a:gd name="connsiteY3" fmla="*/ 11708 h 30435"/>
              <a:gd name="connsiteX4" fmla="*/ 27659 w 29503"/>
              <a:gd name="connsiteY4" fmla="*/ 23097 h 30435"/>
              <a:gd name="connsiteX5" fmla="*/ 16483 w 29503"/>
              <a:gd name="connsiteY5" fmla="*/ 30435 h 30435"/>
              <a:gd name="connsiteX6" fmla="*/ 13502 w 29503"/>
              <a:gd name="connsiteY6" fmla="*/ 25565 h 30435"/>
              <a:gd name="connsiteX7" fmla="*/ 5209 w 29503"/>
              <a:gd name="connsiteY7" fmla="*/ 25917 h 30435"/>
              <a:gd name="connsiteX8" fmla="*/ 5241 w 29503"/>
              <a:gd name="connsiteY8" fmla="*/ 14473 h 30435"/>
              <a:gd name="connsiteX0" fmla="*/ 5230 w 29503"/>
              <a:gd name="connsiteY0" fmla="*/ 14526 h 30435"/>
              <a:gd name="connsiteX1" fmla="*/ 5243 w 29503"/>
              <a:gd name="connsiteY1" fmla="*/ 14359 h 30435"/>
              <a:gd name="connsiteX0" fmla="*/ 5241 w 29503"/>
              <a:gd name="connsiteY0" fmla="*/ 14473 h 30435"/>
              <a:gd name="connsiteX1" fmla="*/ 11053 w 29503"/>
              <a:gd name="connsiteY1" fmla="*/ 6919 h 30435"/>
              <a:gd name="connsiteX2" fmla="*/ 22794 w 29503"/>
              <a:gd name="connsiteY2" fmla="*/ 5580 h 30435"/>
              <a:gd name="connsiteX3" fmla="*/ 28774 w 29503"/>
              <a:gd name="connsiteY3" fmla="*/ 11708 h 30435"/>
              <a:gd name="connsiteX4" fmla="*/ 27659 w 29503"/>
              <a:gd name="connsiteY4" fmla="*/ 23097 h 30435"/>
              <a:gd name="connsiteX5" fmla="*/ 16483 w 29503"/>
              <a:gd name="connsiteY5" fmla="*/ 30435 h 30435"/>
              <a:gd name="connsiteX6" fmla="*/ 13502 w 29503"/>
              <a:gd name="connsiteY6" fmla="*/ 25565 h 30435"/>
              <a:gd name="connsiteX7" fmla="*/ 5209 w 29503"/>
              <a:gd name="connsiteY7" fmla="*/ 25917 h 30435"/>
              <a:gd name="connsiteX8" fmla="*/ 5241 w 29503"/>
              <a:gd name="connsiteY8" fmla="*/ 14473 h 30435"/>
              <a:gd name="connsiteX0" fmla="*/ 5230 w 29503"/>
              <a:gd name="connsiteY0" fmla="*/ 14526 h 30435"/>
              <a:gd name="connsiteX1" fmla="*/ 5243 w 29503"/>
              <a:gd name="connsiteY1" fmla="*/ 14359 h 30435"/>
              <a:gd name="connsiteX0" fmla="*/ 5241 w 29503"/>
              <a:gd name="connsiteY0" fmla="*/ 14473 h 30495"/>
              <a:gd name="connsiteX1" fmla="*/ 11053 w 29503"/>
              <a:gd name="connsiteY1" fmla="*/ 6919 h 30495"/>
              <a:gd name="connsiteX2" fmla="*/ 22794 w 29503"/>
              <a:gd name="connsiteY2" fmla="*/ 5580 h 30495"/>
              <a:gd name="connsiteX3" fmla="*/ 28774 w 29503"/>
              <a:gd name="connsiteY3" fmla="*/ 11708 h 30495"/>
              <a:gd name="connsiteX4" fmla="*/ 27659 w 29503"/>
              <a:gd name="connsiteY4" fmla="*/ 23097 h 30495"/>
              <a:gd name="connsiteX5" fmla="*/ 16483 w 29503"/>
              <a:gd name="connsiteY5" fmla="*/ 30435 h 30495"/>
              <a:gd name="connsiteX6" fmla="*/ 5209 w 29503"/>
              <a:gd name="connsiteY6" fmla="*/ 25917 h 30495"/>
              <a:gd name="connsiteX7" fmla="*/ 5241 w 29503"/>
              <a:gd name="connsiteY7" fmla="*/ 14473 h 30495"/>
              <a:gd name="connsiteX0" fmla="*/ 5230 w 29503"/>
              <a:gd name="connsiteY0" fmla="*/ 14526 h 30495"/>
              <a:gd name="connsiteX1" fmla="*/ 5243 w 29503"/>
              <a:gd name="connsiteY1" fmla="*/ 14359 h 30495"/>
              <a:gd name="connsiteX0" fmla="*/ 5241 w 29503"/>
              <a:gd name="connsiteY0" fmla="*/ 14473 h 26416"/>
              <a:gd name="connsiteX1" fmla="*/ 11053 w 29503"/>
              <a:gd name="connsiteY1" fmla="*/ 6919 h 26416"/>
              <a:gd name="connsiteX2" fmla="*/ 22794 w 29503"/>
              <a:gd name="connsiteY2" fmla="*/ 5580 h 26416"/>
              <a:gd name="connsiteX3" fmla="*/ 28774 w 29503"/>
              <a:gd name="connsiteY3" fmla="*/ 11708 h 26416"/>
              <a:gd name="connsiteX4" fmla="*/ 27659 w 29503"/>
              <a:gd name="connsiteY4" fmla="*/ 23097 h 26416"/>
              <a:gd name="connsiteX5" fmla="*/ 5209 w 29503"/>
              <a:gd name="connsiteY5" fmla="*/ 25917 h 26416"/>
              <a:gd name="connsiteX6" fmla="*/ 5241 w 29503"/>
              <a:gd name="connsiteY6" fmla="*/ 14473 h 26416"/>
              <a:gd name="connsiteX0" fmla="*/ 5230 w 29503"/>
              <a:gd name="connsiteY0" fmla="*/ 14526 h 26416"/>
              <a:gd name="connsiteX1" fmla="*/ 5243 w 29503"/>
              <a:gd name="connsiteY1" fmla="*/ 14359 h 26416"/>
              <a:gd name="connsiteX0" fmla="*/ 5241 w 29012"/>
              <a:gd name="connsiteY0" fmla="*/ 14473 h 57550"/>
              <a:gd name="connsiteX1" fmla="*/ 11053 w 29012"/>
              <a:gd name="connsiteY1" fmla="*/ 6919 h 57550"/>
              <a:gd name="connsiteX2" fmla="*/ 22794 w 29012"/>
              <a:gd name="connsiteY2" fmla="*/ 5580 h 57550"/>
              <a:gd name="connsiteX3" fmla="*/ 28774 w 29012"/>
              <a:gd name="connsiteY3" fmla="*/ 11708 h 57550"/>
              <a:gd name="connsiteX4" fmla="*/ 15747 w 29012"/>
              <a:gd name="connsiteY4" fmla="*/ 57379 h 57550"/>
              <a:gd name="connsiteX5" fmla="*/ 5209 w 29012"/>
              <a:gd name="connsiteY5" fmla="*/ 25917 h 57550"/>
              <a:gd name="connsiteX6" fmla="*/ 5241 w 29012"/>
              <a:gd name="connsiteY6" fmla="*/ 14473 h 57550"/>
              <a:gd name="connsiteX0" fmla="*/ 5230 w 29012"/>
              <a:gd name="connsiteY0" fmla="*/ 14526 h 57550"/>
              <a:gd name="connsiteX1" fmla="*/ 5243 w 29012"/>
              <a:gd name="connsiteY1" fmla="*/ 14359 h 57550"/>
              <a:gd name="connsiteX0" fmla="*/ 5241 w 29012"/>
              <a:gd name="connsiteY0" fmla="*/ 14473 h 57550"/>
              <a:gd name="connsiteX1" fmla="*/ 11053 w 29012"/>
              <a:gd name="connsiteY1" fmla="*/ 6919 h 57550"/>
              <a:gd name="connsiteX2" fmla="*/ 22794 w 29012"/>
              <a:gd name="connsiteY2" fmla="*/ 5580 h 57550"/>
              <a:gd name="connsiteX3" fmla="*/ 28774 w 29012"/>
              <a:gd name="connsiteY3" fmla="*/ 11708 h 57550"/>
              <a:gd name="connsiteX4" fmla="*/ 15747 w 29012"/>
              <a:gd name="connsiteY4" fmla="*/ 57379 h 57550"/>
              <a:gd name="connsiteX5" fmla="*/ 5209 w 29012"/>
              <a:gd name="connsiteY5" fmla="*/ 25917 h 57550"/>
              <a:gd name="connsiteX6" fmla="*/ 5241 w 29012"/>
              <a:gd name="connsiteY6" fmla="*/ 14473 h 57550"/>
              <a:gd name="connsiteX0" fmla="*/ 5230 w 29012"/>
              <a:gd name="connsiteY0" fmla="*/ 14526 h 57550"/>
              <a:gd name="connsiteX1" fmla="*/ 5243 w 29012"/>
              <a:gd name="connsiteY1" fmla="*/ 14359 h 57550"/>
              <a:gd name="connsiteX0" fmla="*/ 15314 w 39085"/>
              <a:gd name="connsiteY0" fmla="*/ 14473 h 57964"/>
              <a:gd name="connsiteX1" fmla="*/ 21126 w 39085"/>
              <a:gd name="connsiteY1" fmla="*/ 6919 h 57964"/>
              <a:gd name="connsiteX2" fmla="*/ 32867 w 39085"/>
              <a:gd name="connsiteY2" fmla="*/ 5580 h 57964"/>
              <a:gd name="connsiteX3" fmla="*/ 38847 w 39085"/>
              <a:gd name="connsiteY3" fmla="*/ 11708 h 57964"/>
              <a:gd name="connsiteX4" fmla="*/ 25820 w 39085"/>
              <a:gd name="connsiteY4" fmla="*/ 57379 h 57964"/>
              <a:gd name="connsiteX5" fmla="*/ 2476 w 39085"/>
              <a:gd name="connsiteY5" fmla="*/ 57218 h 57964"/>
              <a:gd name="connsiteX6" fmla="*/ 15314 w 39085"/>
              <a:gd name="connsiteY6" fmla="*/ 14473 h 57964"/>
              <a:gd name="connsiteX0" fmla="*/ 15303 w 39085"/>
              <a:gd name="connsiteY0" fmla="*/ 14526 h 57964"/>
              <a:gd name="connsiteX1" fmla="*/ 15316 w 39085"/>
              <a:gd name="connsiteY1" fmla="*/ 14359 h 57964"/>
              <a:gd name="connsiteX0" fmla="*/ 15314 w 39085"/>
              <a:gd name="connsiteY0" fmla="*/ 14473 h 57550"/>
              <a:gd name="connsiteX1" fmla="*/ 21126 w 39085"/>
              <a:gd name="connsiteY1" fmla="*/ 6919 h 57550"/>
              <a:gd name="connsiteX2" fmla="*/ 32867 w 39085"/>
              <a:gd name="connsiteY2" fmla="*/ 5580 h 57550"/>
              <a:gd name="connsiteX3" fmla="*/ 38847 w 39085"/>
              <a:gd name="connsiteY3" fmla="*/ 11708 h 57550"/>
              <a:gd name="connsiteX4" fmla="*/ 25820 w 39085"/>
              <a:gd name="connsiteY4" fmla="*/ 57379 h 57550"/>
              <a:gd name="connsiteX5" fmla="*/ 2476 w 39085"/>
              <a:gd name="connsiteY5" fmla="*/ 57218 h 57550"/>
              <a:gd name="connsiteX6" fmla="*/ 15314 w 39085"/>
              <a:gd name="connsiteY6" fmla="*/ 14473 h 57550"/>
              <a:gd name="connsiteX0" fmla="*/ 15303 w 39085"/>
              <a:gd name="connsiteY0" fmla="*/ 14526 h 57550"/>
              <a:gd name="connsiteX1" fmla="*/ 15316 w 39085"/>
              <a:gd name="connsiteY1" fmla="*/ 14359 h 57550"/>
              <a:gd name="connsiteX0" fmla="*/ 15314 w 39085"/>
              <a:gd name="connsiteY0" fmla="*/ 14473 h 57550"/>
              <a:gd name="connsiteX1" fmla="*/ 21126 w 39085"/>
              <a:gd name="connsiteY1" fmla="*/ 6919 h 57550"/>
              <a:gd name="connsiteX2" fmla="*/ 32867 w 39085"/>
              <a:gd name="connsiteY2" fmla="*/ 5580 h 57550"/>
              <a:gd name="connsiteX3" fmla="*/ 38847 w 39085"/>
              <a:gd name="connsiteY3" fmla="*/ 11708 h 57550"/>
              <a:gd name="connsiteX4" fmla="*/ 25820 w 39085"/>
              <a:gd name="connsiteY4" fmla="*/ 57379 h 57550"/>
              <a:gd name="connsiteX5" fmla="*/ 2476 w 39085"/>
              <a:gd name="connsiteY5" fmla="*/ 57537 h 57550"/>
              <a:gd name="connsiteX6" fmla="*/ 15314 w 39085"/>
              <a:gd name="connsiteY6" fmla="*/ 14473 h 57550"/>
              <a:gd name="connsiteX0" fmla="*/ 15303 w 39085"/>
              <a:gd name="connsiteY0" fmla="*/ 14526 h 57550"/>
              <a:gd name="connsiteX1" fmla="*/ 15316 w 39085"/>
              <a:gd name="connsiteY1" fmla="*/ 14359 h 57550"/>
              <a:gd name="connsiteX0" fmla="*/ 15314 w 39085"/>
              <a:gd name="connsiteY0" fmla="*/ 14473 h 57550"/>
              <a:gd name="connsiteX1" fmla="*/ 21126 w 39085"/>
              <a:gd name="connsiteY1" fmla="*/ 6919 h 57550"/>
              <a:gd name="connsiteX2" fmla="*/ 32867 w 39085"/>
              <a:gd name="connsiteY2" fmla="*/ 5580 h 57550"/>
              <a:gd name="connsiteX3" fmla="*/ 38847 w 39085"/>
              <a:gd name="connsiteY3" fmla="*/ 11708 h 57550"/>
              <a:gd name="connsiteX4" fmla="*/ 25820 w 39085"/>
              <a:gd name="connsiteY4" fmla="*/ 57379 h 57550"/>
              <a:gd name="connsiteX5" fmla="*/ 2476 w 39085"/>
              <a:gd name="connsiteY5" fmla="*/ 57537 h 57550"/>
              <a:gd name="connsiteX6" fmla="*/ 15314 w 39085"/>
              <a:gd name="connsiteY6" fmla="*/ 14473 h 57550"/>
              <a:gd name="connsiteX0" fmla="*/ 15303 w 39085"/>
              <a:gd name="connsiteY0" fmla="*/ 14526 h 57550"/>
              <a:gd name="connsiteX1" fmla="*/ 13529 w 39085"/>
              <a:gd name="connsiteY1" fmla="*/ 11165 h 57550"/>
              <a:gd name="connsiteX0" fmla="*/ 15314 w 39085"/>
              <a:gd name="connsiteY0" fmla="*/ 14473 h 57550"/>
              <a:gd name="connsiteX1" fmla="*/ 21126 w 39085"/>
              <a:gd name="connsiteY1" fmla="*/ 6919 h 57550"/>
              <a:gd name="connsiteX2" fmla="*/ 32867 w 39085"/>
              <a:gd name="connsiteY2" fmla="*/ 5580 h 57550"/>
              <a:gd name="connsiteX3" fmla="*/ 38847 w 39085"/>
              <a:gd name="connsiteY3" fmla="*/ 11708 h 57550"/>
              <a:gd name="connsiteX4" fmla="*/ 25820 w 39085"/>
              <a:gd name="connsiteY4" fmla="*/ 57379 h 57550"/>
              <a:gd name="connsiteX5" fmla="*/ 2476 w 39085"/>
              <a:gd name="connsiteY5" fmla="*/ 57537 h 57550"/>
              <a:gd name="connsiteX6" fmla="*/ 15314 w 39085"/>
              <a:gd name="connsiteY6" fmla="*/ 14473 h 57550"/>
              <a:gd name="connsiteX0" fmla="*/ 2378 w 39085"/>
              <a:gd name="connsiteY0" fmla="*/ 39226 h 57550"/>
              <a:gd name="connsiteX1" fmla="*/ 13529 w 39085"/>
              <a:gd name="connsiteY1" fmla="*/ 11165 h 57550"/>
              <a:gd name="connsiteX0" fmla="*/ 15314 w 39085"/>
              <a:gd name="connsiteY0" fmla="*/ 14473 h 57550"/>
              <a:gd name="connsiteX1" fmla="*/ 21126 w 39085"/>
              <a:gd name="connsiteY1" fmla="*/ 6919 h 57550"/>
              <a:gd name="connsiteX2" fmla="*/ 32867 w 39085"/>
              <a:gd name="connsiteY2" fmla="*/ 5580 h 57550"/>
              <a:gd name="connsiteX3" fmla="*/ 38847 w 39085"/>
              <a:gd name="connsiteY3" fmla="*/ 11708 h 57550"/>
              <a:gd name="connsiteX4" fmla="*/ 25820 w 39085"/>
              <a:gd name="connsiteY4" fmla="*/ 57379 h 57550"/>
              <a:gd name="connsiteX5" fmla="*/ 2476 w 39085"/>
              <a:gd name="connsiteY5" fmla="*/ 57537 h 57550"/>
              <a:gd name="connsiteX6" fmla="*/ 15314 w 39085"/>
              <a:gd name="connsiteY6" fmla="*/ 14473 h 57550"/>
              <a:gd name="connsiteX0" fmla="*/ 2378 w 39085"/>
              <a:gd name="connsiteY0" fmla="*/ 39226 h 57550"/>
              <a:gd name="connsiteX1" fmla="*/ 13529 w 39085"/>
              <a:gd name="connsiteY1" fmla="*/ 11165 h 57550"/>
              <a:gd name="connsiteX0" fmla="*/ 4408 w 42474"/>
              <a:gd name="connsiteY0" fmla="*/ 36618 h 57550"/>
              <a:gd name="connsiteX1" fmla="*/ 24515 w 42474"/>
              <a:gd name="connsiteY1" fmla="*/ 6919 h 57550"/>
              <a:gd name="connsiteX2" fmla="*/ 36256 w 42474"/>
              <a:gd name="connsiteY2" fmla="*/ 5580 h 57550"/>
              <a:gd name="connsiteX3" fmla="*/ 42236 w 42474"/>
              <a:gd name="connsiteY3" fmla="*/ 11708 h 57550"/>
              <a:gd name="connsiteX4" fmla="*/ 29209 w 42474"/>
              <a:gd name="connsiteY4" fmla="*/ 57379 h 57550"/>
              <a:gd name="connsiteX5" fmla="*/ 5865 w 42474"/>
              <a:gd name="connsiteY5" fmla="*/ 57537 h 57550"/>
              <a:gd name="connsiteX6" fmla="*/ 4408 w 42474"/>
              <a:gd name="connsiteY6" fmla="*/ 36618 h 57550"/>
              <a:gd name="connsiteX0" fmla="*/ 5767 w 42474"/>
              <a:gd name="connsiteY0" fmla="*/ 39226 h 57550"/>
              <a:gd name="connsiteX1" fmla="*/ 16918 w 42474"/>
              <a:gd name="connsiteY1" fmla="*/ 11165 h 57550"/>
              <a:gd name="connsiteX0" fmla="*/ 4408 w 42474"/>
              <a:gd name="connsiteY0" fmla="*/ 36618 h 57550"/>
              <a:gd name="connsiteX1" fmla="*/ 24515 w 42474"/>
              <a:gd name="connsiteY1" fmla="*/ 6919 h 57550"/>
              <a:gd name="connsiteX2" fmla="*/ 36256 w 42474"/>
              <a:gd name="connsiteY2" fmla="*/ 5580 h 57550"/>
              <a:gd name="connsiteX3" fmla="*/ 42236 w 42474"/>
              <a:gd name="connsiteY3" fmla="*/ 11708 h 57550"/>
              <a:gd name="connsiteX4" fmla="*/ 29209 w 42474"/>
              <a:gd name="connsiteY4" fmla="*/ 57379 h 57550"/>
              <a:gd name="connsiteX5" fmla="*/ 5865 w 42474"/>
              <a:gd name="connsiteY5" fmla="*/ 57537 h 57550"/>
              <a:gd name="connsiteX6" fmla="*/ 4408 w 42474"/>
              <a:gd name="connsiteY6" fmla="*/ 36618 h 57550"/>
              <a:gd name="connsiteX0" fmla="*/ 5767 w 42474"/>
              <a:gd name="connsiteY0" fmla="*/ 39226 h 57550"/>
              <a:gd name="connsiteX1" fmla="*/ 5601 w 42474"/>
              <a:gd name="connsiteY1" fmla="*/ 38953 h 57550"/>
              <a:gd name="connsiteX0" fmla="*/ 5136 w 41892"/>
              <a:gd name="connsiteY0" fmla="*/ 38960 h 57550"/>
              <a:gd name="connsiteX1" fmla="*/ 23933 w 41892"/>
              <a:gd name="connsiteY1" fmla="*/ 6919 h 57550"/>
              <a:gd name="connsiteX2" fmla="*/ 35674 w 41892"/>
              <a:gd name="connsiteY2" fmla="*/ 5580 h 57550"/>
              <a:gd name="connsiteX3" fmla="*/ 41654 w 41892"/>
              <a:gd name="connsiteY3" fmla="*/ 11708 h 57550"/>
              <a:gd name="connsiteX4" fmla="*/ 28627 w 41892"/>
              <a:gd name="connsiteY4" fmla="*/ 57379 h 57550"/>
              <a:gd name="connsiteX5" fmla="*/ 5283 w 41892"/>
              <a:gd name="connsiteY5" fmla="*/ 57537 h 57550"/>
              <a:gd name="connsiteX6" fmla="*/ 5136 w 41892"/>
              <a:gd name="connsiteY6" fmla="*/ 38960 h 57550"/>
              <a:gd name="connsiteX0" fmla="*/ 5185 w 41892"/>
              <a:gd name="connsiteY0" fmla="*/ 39226 h 57550"/>
              <a:gd name="connsiteX1" fmla="*/ 5019 w 41892"/>
              <a:gd name="connsiteY1" fmla="*/ 38953 h 57550"/>
              <a:gd name="connsiteX0" fmla="*/ 5136 w 41892"/>
              <a:gd name="connsiteY0" fmla="*/ 38960 h 57550"/>
              <a:gd name="connsiteX1" fmla="*/ 23933 w 41892"/>
              <a:gd name="connsiteY1" fmla="*/ 6919 h 57550"/>
              <a:gd name="connsiteX2" fmla="*/ 35674 w 41892"/>
              <a:gd name="connsiteY2" fmla="*/ 5580 h 57550"/>
              <a:gd name="connsiteX3" fmla="*/ 41654 w 41892"/>
              <a:gd name="connsiteY3" fmla="*/ 11708 h 57550"/>
              <a:gd name="connsiteX4" fmla="*/ 28627 w 41892"/>
              <a:gd name="connsiteY4" fmla="*/ 57379 h 57550"/>
              <a:gd name="connsiteX5" fmla="*/ 5283 w 41892"/>
              <a:gd name="connsiteY5" fmla="*/ 57537 h 57550"/>
              <a:gd name="connsiteX6" fmla="*/ 5136 w 41892"/>
              <a:gd name="connsiteY6" fmla="*/ 38960 h 57550"/>
              <a:gd name="connsiteX0" fmla="*/ 5185 w 41892"/>
              <a:gd name="connsiteY0" fmla="*/ 39226 h 57550"/>
              <a:gd name="connsiteX1" fmla="*/ 9129 w 41892"/>
              <a:gd name="connsiteY1" fmla="*/ 41402 h 57550"/>
              <a:gd name="connsiteX0" fmla="*/ 5136 w 41892"/>
              <a:gd name="connsiteY0" fmla="*/ 38960 h 57550"/>
              <a:gd name="connsiteX1" fmla="*/ 23933 w 41892"/>
              <a:gd name="connsiteY1" fmla="*/ 6919 h 57550"/>
              <a:gd name="connsiteX2" fmla="*/ 35674 w 41892"/>
              <a:gd name="connsiteY2" fmla="*/ 5580 h 57550"/>
              <a:gd name="connsiteX3" fmla="*/ 41654 w 41892"/>
              <a:gd name="connsiteY3" fmla="*/ 11708 h 57550"/>
              <a:gd name="connsiteX4" fmla="*/ 28627 w 41892"/>
              <a:gd name="connsiteY4" fmla="*/ 57379 h 57550"/>
              <a:gd name="connsiteX5" fmla="*/ 5283 w 41892"/>
              <a:gd name="connsiteY5" fmla="*/ 57537 h 57550"/>
              <a:gd name="connsiteX6" fmla="*/ 5136 w 41892"/>
              <a:gd name="connsiteY6" fmla="*/ 38960 h 57550"/>
              <a:gd name="connsiteX0" fmla="*/ 4113 w 41892"/>
              <a:gd name="connsiteY0" fmla="*/ 42526 h 57550"/>
              <a:gd name="connsiteX1" fmla="*/ 9129 w 41892"/>
              <a:gd name="connsiteY1" fmla="*/ 41402 h 57550"/>
              <a:gd name="connsiteX0" fmla="*/ 5136 w 41892"/>
              <a:gd name="connsiteY0" fmla="*/ 35138 h 53728"/>
              <a:gd name="connsiteX1" fmla="*/ 20955 w 41892"/>
              <a:gd name="connsiteY1" fmla="*/ 27797 h 53728"/>
              <a:gd name="connsiteX2" fmla="*/ 35674 w 41892"/>
              <a:gd name="connsiteY2" fmla="*/ 1758 h 53728"/>
              <a:gd name="connsiteX3" fmla="*/ 41654 w 41892"/>
              <a:gd name="connsiteY3" fmla="*/ 7886 h 53728"/>
              <a:gd name="connsiteX4" fmla="*/ 28627 w 41892"/>
              <a:gd name="connsiteY4" fmla="*/ 53557 h 53728"/>
              <a:gd name="connsiteX5" fmla="*/ 5283 w 41892"/>
              <a:gd name="connsiteY5" fmla="*/ 53715 h 53728"/>
              <a:gd name="connsiteX6" fmla="*/ 5136 w 41892"/>
              <a:gd name="connsiteY6" fmla="*/ 35138 h 53728"/>
              <a:gd name="connsiteX0" fmla="*/ 4113 w 41892"/>
              <a:gd name="connsiteY0" fmla="*/ 38704 h 53728"/>
              <a:gd name="connsiteX1" fmla="*/ 9129 w 41892"/>
              <a:gd name="connsiteY1" fmla="*/ 37580 h 53728"/>
              <a:gd name="connsiteX0" fmla="*/ 5136 w 41892"/>
              <a:gd name="connsiteY0" fmla="*/ 35138 h 53728"/>
              <a:gd name="connsiteX1" fmla="*/ 20955 w 41892"/>
              <a:gd name="connsiteY1" fmla="*/ 27797 h 53728"/>
              <a:gd name="connsiteX2" fmla="*/ 35674 w 41892"/>
              <a:gd name="connsiteY2" fmla="*/ 1758 h 53728"/>
              <a:gd name="connsiteX3" fmla="*/ 41654 w 41892"/>
              <a:gd name="connsiteY3" fmla="*/ 7886 h 53728"/>
              <a:gd name="connsiteX4" fmla="*/ 28627 w 41892"/>
              <a:gd name="connsiteY4" fmla="*/ 53557 h 53728"/>
              <a:gd name="connsiteX5" fmla="*/ 5283 w 41892"/>
              <a:gd name="connsiteY5" fmla="*/ 53715 h 53728"/>
              <a:gd name="connsiteX6" fmla="*/ 5136 w 41892"/>
              <a:gd name="connsiteY6" fmla="*/ 35138 h 53728"/>
              <a:gd name="connsiteX0" fmla="*/ 4113 w 41892"/>
              <a:gd name="connsiteY0" fmla="*/ 38704 h 53728"/>
              <a:gd name="connsiteX1" fmla="*/ 9129 w 41892"/>
              <a:gd name="connsiteY1" fmla="*/ 37580 h 53728"/>
              <a:gd name="connsiteX0" fmla="*/ 5136 w 41892"/>
              <a:gd name="connsiteY0" fmla="*/ 35138 h 53728"/>
              <a:gd name="connsiteX1" fmla="*/ 20955 w 41892"/>
              <a:gd name="connsiteY1" fmla="*/ 27797 h 53728"/>
              <a:gd name="connsiteX2" fmla="*/ 35674 w 41892"/>
              <a:gd name="connsiteY2" fmla="*/ 1758 h 53728"/>
              <a:gd name="connsiteX3" fmla="*/ 41654 w 41892"/>
              <a:gd name="connsiteY3" fmla="*/ 7886 h 53728"/>
              <a:gd name="connsiteX4" fmla="*/ 28627 w 41892"/>
              <a:gd name="connsiteY4" fmla="*/ 53557 h 53728"/>
              <a:gd name="connsiteX5" fmla="*/ 5283 w 41892"/>
              <a:gd name="connsiteY5" fmla="*/ 53715 h 53728"/>
              <a:gd name="connsiteX6" fmla="*/ 5136 w 41892"/>
              <a:gd name="connsiteY6" fmla="*/ 35138 h 53728"/>
              <a:gd name="connsiteX0" fmla="*/ 4113 w 41892"/>
              <a:gd name="connsiteY0" fmla="*/ 38704 h 53728"/>
              <a:gd name="connsiteX1" fmla="*/ 9129 w 41892"/>
              <a:gd name="connsiteY1" fmla="*/ 37580 h 53728"/>
              <a:gd name="connsiteX0" fmla="*/ 5136 w 41892"/>
              <a:gd name="connsiteY0" fmla="*/ 35138 h 53728"/>
              <a:gd name="connsiteX1" fmla="*/ 20955 w 41892"/>
              <a:gd name="connsiteY1" fmla="*/ 27797 h 53728"/>
              <a:gd name="connsiteX2" fmla="*/ 35674 w 41892"/>
              <a:gd name="connsiteY2" fmla="*/ 1758 h 53728"/>
              <a:gd name="connsiteX3" fmla="*/ 41654 w 41892"/>
              <a:gd name="connsiteY3" fmla="*/ 7886 h 53728"/>
              <a:gd name="connsiteX4" fmla="*/ 28627 w 41892"/>
              <a:gd name="connsiteY4" fmla="*/ 53557 h 53728"/>
              <a:gd name="connsiteX5" fmla="*/ 5283 w 41892"/>
              <a:gd name="connsiteY5" fmla="*/ 53715 h 53728"/>
              <a:gd name="connsiteX6" fmla="*/ 5136 w 41892"/>
              <a:gd name="connsiteY6" fmla="*/ 35138 h 53728"/>
              <a:gd name="connsiteX0" fmla="*/ 4113 w 41892"/>
              <a:gd name="connsiteY0" fmla="*/ 38704 h 53728"/>
              <a:gd name="connsiteX1" fmla="*/ 9129 w 41892"/>
              <a:gd name="connsiteY1" fmla="*/ 37580 h 53728"/>
              <a:gd name="connsiteX0" fmla="*/ 5136 w 41892"/>
              <a:gd name="connsiteY0" fmla="*/ 35138 h 53728"/>
              <a:gd name="connsiteX1" fmla="*/ 20955 w 41892"/>
              <a:gd name="connsiteY1" fmla="*/ 27797 h 53728"/>
              <a:gd name="connsiteX2" fmla="*/ 35674 w 41892"/>
              <a:gd name="connsiteY2" fmla="*/ 1758 h 53728"/>
              <a:gd name="connsiteX3" fmla="*/ 41654 w 41892"/>
              <a:gd name="connsiteY3" fmla="*/ 7886 h 53728"/>
              <a:gd name="connsiteX4" fmla="*/ 28627 w 41892"/>
              <a:gd name="connsiteY4" fmla="*/ 53557 h 53728"/>
              <a:gd name="connsiteX5" fmla="*/ 5283 w 41892"/>
              <a:gd name="connsiteY5" fmla="*/ 53715 h 53728"/>
              <a:gd name="connsiteX6" fmla="*/ 5136 w 41892"/>
              <a:gd name="connsiteY6" fmla="*/ 35138 h 53728"/>
              <a:gd name="connsiteX0" fmla="*/ 4113 w 41892"/>
              <a:gd name="connsiteY0" fmla="*/ 38704 h 53728"/>
              <a:gd name="connsiteX1" fmla="*/ 9129 w 41892"/>
              <a:gd name="connsiteY1" fmla="*/ 37580 h 53728"/>
              <a:gd name="connsiteX0" fmla="*/ 5062 w 41818"/>
              <a:gd name="connsiteY0" fmla="*/ 35138 h 53728"/>
              <a:gd name="connsiteX1" fmla="*/ 20881 w 41818"/>
              <a:gd name="connsiteY1" fmla="*/ 27797 h 53728"/>
              <a:gd name="connsiteX2" fmla="*/ 35600 w 41818"/>
              <a:gd name="connsiteY2" fmla="*/ 1758 h 53728"/>
              <a:gd name="connsiteX3" fmla="*/ 41580 w 41818"/>
              <a:gd name="connsiteY3" fmla="*/ 7886 h 53728"/>
              <a:gd name="connsiteX4" fmla="*/ 28553 w 41818"/>
              <a:gd name="connsiteY4" fmla="*/ 53557 h 53728"/>
              <a:gd name="connsiteX5" fmla="*/ 5209 w 41818"/>
              <a:gd name="connsiteY5" fmla="*/ 53715 h 53728"/>
              <a:gd name="connsiteX6" fmla="*/ 5062 w 41818"/>
              <a:gd name="connsiteY6" fmla="*/ 35138 h 53728"/>
              <a:gd name="connsiteX0" fmla="*/ 4039 w 41818"/>
              <a:gd name="connsiteY0" fmla="*/ 38704 h 53728"/>
              <a:gd name="connsiteX1" fmla="*/ 9055 w 41818"/>
              <a:gd name="connsiteY1" fmla="*/ 37580 h 53728"/>
              <a:gd name="connsiteX0" fmla="*/ 5308 w 42064"/>
              <a:gd name="connsiteY0" fmla="*/ 35138 h 53728"/>
              <a:gd name="connsiteX1" fmla="*/ 21127 w 42064"/>
              <a:gd name="connsiteY1" fmla="*/ 27797 h 53728"/>
              <a:gd name="connsiteX2" fmla="*/ 35846 w 42064"/>
              <a:gd name="connsiteY2" fmla="*/ 1758 h 53728"/>
              <a:gd name="connsiteX3" fmla="*/ 41826 w 42064"/>
              <a:gd name="connsiteY3" fmla="*/ 7886 h 53728"/>
              <a:gd name="connsiteX4" fmla="*/ 28799 w 42064"/>
              <a:gd name="connsiteY4" fmla="*/ 53557 h 53728"/>
              <a:gd name="connsiteX5" fmla="*/ 5455 w 42064"/>
              <a:gd name="connsiteY5" fmla="*/ 53715 h 53728"/>
              <a:gd name="connsiteX6" fmla="*/ 5308 w 42064"/>
              <a:gd name="connsiteY6" fmla="*/ 35138 h 53728"/>
              <a:gd name="connsiteX0" fmla="*/ 4285 w 42064"/>
              <a:gd name="connsiteY0" fmla="*/ 38704 h 53728"/>
              <a:gd name="connsiteX1" fmla="*/ 9301 w 42064"/>
              <a:gd name="connsiteY1" fmla="*/ 37580 h 53728"/>
              <a:gd name="connsiteX0" fmla="*/ 5289 w 42045"/>
              <a:gd name="connsiteY0" fmla="*/ 35138 h 53728"/>
              <a:gd name="connsiteX1" fmla="*/ 21108 w 42045"/>
              <a:gd name="connsiteY1" fmla="*/ 27797 h 53728"/>
              <a:gd name="connsiteX2" fmla="*/ 35827 w 42045"/>
              <a:gd name="connsiteY2" fmla="*/ 1758 h 53728"/>
              <a:gd name="connsiteX3" fmla="*/ 41807 w 42045"/>
              <a:gd name="connsiteY3" fmla="*/ 7886 h 53728"/>
              <a:gd name="connsiteX4" fmla="*/ 28780 w 42045"/>
              <a:gd name="connsiteY4" fmla="*/ 53557 h 53728"/>
              <a:gd name="connsiteX5" fmla="*/ 5436 w 42045"/>
              <a:gd name="connsiteY5" fmla="*/ 53715 h 53728"/>
              <a:gd name="connsiteX6" fmla="*/ 5289 w 42045"/>
              <a:gd name="connsiteY6" fmla="*/ 35138 h 53728"/>
              <a:gd name="connsiteX0" fmla="*/ 4266 w 42045"/>
              <a:gd name="connsiteY0" fmla="*/ 38704 h 53728"/>
              <a:gd name="connsiteX1" fmla="*/ 9282 w 42045"/>
              <a:gd name="connsiteY1" fmla="*/ 37580 h 53728"/>
              <a:gd name="connsiteX0" fmla="*/ 5289 w 41807"/>
              <a:gd name="connsiteY0" fmla="*/ 27409 h 45991"/>
              <a:gd name="connsiteX1" fmla="*/ 21108 w 41807"/>
              <a:gd name="connsiteY1" fmla="*/ 20068 h 45991"/>
              <a:gd name="connsiteX2" fmla="*/ 28501 w 41807"/>
              <a:gd name="connsiteY2" fmla="*/ 29376 h 45991"/>
              <a:gd name="connsiteX3" fmla="*/ 41807 w 41807"/>
              <a:gd name="connsiteY3" fmla="*/ 157 h 45991"/>
              <a:gd name="connsiteX4" fmla="*/ 28780 w 41807"/>
              <a:gd name="connsiteY4" fmla="*/ 45828 h 45991"/>
              <a:gd name="connsiteX5" fmla="*/ 5436 w 41807"/>
              <a:gd name="connsiteY5" fmla="*/ 45986 h 45991"/>
              <a:gd name="connsiteX6" fmla="*/ 5289 w 41807"/>
              <a:gd name="connsiteY6" fmla="*/ 27409 h 45991"/>
              <a:gd name="connsiteX0" fmla="*/ 4266 w 41807"/>
              <a:gd name="connsiteY0" fmla="*/ 30975 h 45991"/>
              <a:gd name="connsiteX1" fmla="*/ 9282 w 41807"/>
              <a:gd name="connsiteY1" fmla="*/ 29851 h 45991"/>
              <a:gd name="connsiteX0" fmla="*/ 5289 w 41807"/>
              <a:gd name="connsiteY0" fmla="*/ 27409 h 45991"/>
              <a:gd name="connsiteX1" fmla="*/ 21108 w 41807"/>
              <a:gd name="connsiteY1" fmla="*/ 20068 h 45991"/>
              <a:gd name="connsiteX2" fmla="*/ 28501 w 41807"/>
              <a:gd name="connsiteY2" fmla="*/ 29376 h 45991"/>
              <a:gd name="connsiteX3" fmla="*/ 41807 w 41807"/>
              <a:gd name="connsiteY3" fmla="*/ 157 h 45991"/>
              <a:gd name="connsiteX4" fmla="*/ 28780 w 41807"/>
              <a:gd name="connsiteY4" fmla="*/ 45828 h 45991"/>
              <a:gd name="connsiteX5" fmla="*/ 5436 w 41807"/>
              <a:gd name="connsiteY5" fmla="*/ 45986 h 45991"/>
              <a:gd name="connsiteX6" fmla="*/ 5289 w 41807"/>
              <a:gd name="connsiteY6" fmla="*/ 27409 h 45991"/>
              <a:gd name="connsiteX0" fmla="*/ 4266 w 41807"/>
              <a:gd name="connsiteY0" fmla="*/ 30975 h 45991"/>
              <a:gd name="connsiteX1" fmla="*/ 9282 w 41807"/>
              <a:gd name="connsiteY1" fmla="*/ 29851 h 45991"/>
              <a:gd name="connsiteX0" fmla="*/ 5289 w 41807"/>
              <a:gd name="connsiteY0" fmla="*/ 27409 h 45991"/>
              <a:gd name="connsiteX1" fmla="*/ 21108 w 41807"/>
              <a:gd name="connsiteY1" fmla="*/ 20068 h 45991"/>
              <a:gd name="connsiteX2" fmla="*/ 28501 w 41807"/>
              <a:gd name="connsiteY2" fmla="*/ 29376 h 45991"/>
              <a:gd name="connsiteX3" fmla="*/ 41807 w 41807"/>
              <a:gd name="connsiteY3" fmla="*/ 157 h 45991"/>
              <a:gd name="connsiteX4" fmla="*/ 28780 w 41807"/>
              <a:gd name="connsiteY4" fmla="*/ 45828 h 45991"/>
              <a:gd name="connsiteX5" fmla="*/ 5436 w 41807"/>
              <a:gd name="connsiteY5" fmla="*/ 45986 h 45991"/>
              <a:gd name="connsiteX6" fmla="*/ 5289 w 41807"/>
              <a:gd name="connsiteY6" fmla="*/ 27409 h 45991"/>
              <a:gd name="connsiteX0" fmla="*/ 4266 w 41807"/>
              <a:gd name="connsiteY0" fmla="*/ 30975 h 45991"/>
              <a:gd name="connsiteX1" fmla="*/ 9282 w 41807"/>
              <a:gd name="connsiteY1" fmla="*/ 29851 h 45991"/>
              <a:gd name="connsiteX0" fmla="*/ 5289 w 32876"/>
              <a:gd name="connsiteY0" fmla="*/ 15887 h 34921"/>
              <a:gd name="connsiteX1" fmla="*/ 21108 w 32876"/>
              <a:gd name="connsiteY1" fmla="*/ 8546 h 34921"/>
              <a:gd name="connsiteX2" fmla="*/ 28501 w 32876"/>
              <a:gd name="connsiteY2" fmla="*/ 17854 h 34921"/>
              <a:gd name="connsiteX3" fmla="*/ 32873 w 32876"/>
              <a:gd name="connsiteY3" fmla="*/ 25153 h 34921"/>
              <a:gd name="connsiteX4" fmla="*/ 28780 w 32876"/>
              <a:gd name="connsiteY4" fmla="*/ 34306 h 34921"/>
              <a:gd name="connsiteX5" fmla="*/ 5436 w 32876"/>
              <a:gd name="connsiteY5" fmla="*/ 34464 h 34921"/>
              <a:gd name="connsiteX6" fmla="*/ 5289 w 32876"/>
              <a:gd name="connsiteY6" fmla="*/ 15887 h 34921"/>
              <a:gd name="connsiteX0" fmla="*/ 4266 w 32876"/>
              <a:gd name="connsiteY0" fmla="*/ 19453 h 34921"/>
              <a:gd name="connsiteX1" fmla="*/ 9282 w 32876"/>
              <a:gd name="connsiteY1" fmla="*/ 18329 h 34921"/>
              <a:gd name="connsiteX0" fmla="*/ 5289 w 32875"/>
              <a:gd name="connsiteY0" fmla="*/ 15887 h 34469"/>
              <a:gd name="connsiteX1" fmla="*/ 21108 w 32875"/>
              <a:gd name="connsiteY1" fmla="*/ 8546 h 34469"/>
              <a:gd name="connsiteX2" fmla="*/ 28501 w 32875"/>
              <a:gd name="connsiteY2" fmla="*/ 17854 h 34469"/>
              <a:gd name="connsiteX3" fmla="*/ 32873 w 32875"/>
              <a:gd name="connsiteY3" fmla="*/ 25153 h 34469"/>
              <a:gd name="connsiteX4" fmla="*/ 28780 w 32875"/>
              <a:gd name="connsiteY4" fmla="*/ 34306 h 34469"/>
              <a:gd name="connsiteX5" fmla="*/ 5436 w 32875"/>
              <a:gd name="connsiteY5" fmla="*/ 34464 h 34469"/>
              <a:gd name="connsiteX6" fmla="*/ 5289 w 32875"/>
              <a:gd name="connsiteY6" fmla="*/ 15887 h 34469"/>
              <a:gd name="connsiteX0" fmla="*/ 4266 w 32875"/>
              <a:gd name="connsiteY0" fmla="*/ 19453 h 34469"/>
              <a:gd name="connsiteX1" fmla="*/ 9282 w 32875"/>
              <a:gd name="connsiteY1" fmla="*/ 18329 h 34469"/>
              <a:gd name="connsiteX0" fmla="*/ 5289 w 32875"/>
              <a:gd name="connsiteY0" fmla="*/ 15887 h 34469"/>
              <a:gd name="connsiteX1" fmla="*/ 21108 w 32875"/>
              <a:gd name="connsiteY1" fmla="*/ 8546 h 34469"/>
              <a:gd name="connsiteX2" fmla="*/ 28501 w 32875"/>
              <a:gd name="connsiteY2" fmla="*/ 17854 h 34469"/>
              <a:gd name="connsiteX3" fmla="*/ 32873 w 32875"/>
              <a:gd name="connsiteY3" fmla="*/ 25153 h 34469"/>
              <a:gd name="connsiteX4" fmla="*/ 28780 w 32875"/>
              <a:gd name="connsiteY4" fmla="*/ 34306 h 34469"/>
              <a:gd name="connsiteX5" fmla="*/ 5436 w 32875"/>
              <a:gd name="connsiteY5" fmla="*/ 34464 h 34469"/>
              <a:gd name="connsiteX6" fmla="*/ 5289 w 32875"/>
              <a:gd name="connsiteY6" fmla="*/ 15887 h 34469"/>
              <a:gd name="connsiteX0" fmla="*/ 4266 w 32875"/>
              <a:gd name="connsiteY0" fmla="*/ 19453 h 34469"/>
              <a:gd name="connsiteX1" fmla="*/ 9282 w 32875"/>
              <a:gd name="connsiteY1" fmla="*/ 18329 h 34469"/>
              <a:gd name="connsiteX0" fmla="*/ 5289 w 32875"/>
              <a:gd name="connsiteY0" fmla="*/ 15887 h 34469"/>
              <a:gd name="connsiteX1" fmla="*/ 21108 w 32875"/>
              <a:gd name="connsiteY1" fmla="*/ 8546 h 34469"/>
              <a:gd name="connsiteX2" fmla="*/ 28501 w 32875"/>
              <a:gd name="connsiteY2" fmla="*/ 17854 h 34469"/>
              <a:gd name="connsiteX3" fmla="*/ 32873 w 32875"/>
              <a:gd name="connsiteY3" fmla="*/ 25153 h 34469"/>
              <a:gd name="connsiteX4" fmla="*/ 28780 w 32875"/>
              <a:gd name="connsiteY4" fmla="*/ 34306 h 34469"/>
              <a:gd name="connsiteX5" fmla="*/ 5436 w 32875"/>
              <a:gd name="connsiteY5" fmla="*/ 34464 h 34469"/>
              <a:gd name="connsiteX6" fmla="*/ 5289 w 32875"/>
              <a:gd name="connsiteY6" fmla="*/ 15887 h 34469"/>
              <a:gd name="connsiteX0" fmla="*/ 4266 w 32875"/>
              <a:gd name="connsiteY0" fmla="*/ 19453 h 34469"/>
              <a:gd name="connsiteX1" fmla="*/ 9282 w 32875"/>
              <a:gd name="connsiteY1" fmla="*/ 18329 h 34469"/>
              <a:gd name="connsiteX0" fmla="*/ 5289 w 30718"/>
              <a:gd name="connsiteY0" fmla="*/ 15887 h 34469"/>
              <a:gd name="connsiteX1" fmla="*/ 21108 w 30718"/>
              <a:gd name="connsiteY1" fmla="*/ 8546 h 34469"/>
              <a:gd name="connsiteX2" fmla="*/ 28501 w 30718"/>
              <a:gd name="connsiteY2" fmla="*/ 17854 h 34469"/>
              <a:gd name="connsiteX3" fmla="*/ 28780 w 30718"/>
              <a:gd name="connsiteY3" fmla="*/ 34306 h 34469"/>
              <a:gd name="connsiteX4" fmla="*/ 5436 w 30718"/>
              <a:gd name="connsiteY4" fmla="*/ 34464 h 34469"/>
              <a:gd name="connsiteX5" fmla="*/ 5289 w 30718"/>
              <a:gd name="connsiteY5" fmla="*/ 15887 h 34469"/>
              <a:gd name="connsiteX0" fmla="*/ 4266 w 30718"/>
              <a:gd name="connsiteY0" fmla="*/ 19453 h 34469"/>
              <a:gd name="connsiteX1" fmla="*/ 9282 w 30718"/>
              <a:gd name="connsiteY1" fmla="*/ 18329 h 34469"/>
              <a:gd name="connsiteX0" fmla="*/ 5289 w 32737"/>
              <a:gd name="connsiteY0" fmla="*/ 15887 h 34469"/>
              <a:gd name="connsiteX1" fmla="*/ 21108 w 32737"/>
              <a:gd name="connsiteY1" fmla="*/ 8546 h 34469"/>
              <a:gd name="connsiteX2" fmla="*/ 28501 w 32737"/>
              <a:gd name="connsiteY2" fmla="*/ 17854 h 34469"/>
              <a:gd name="connsiteX3" fmla="*/ 28780 w 32737"/>
              <a:gd name="connsiteY3" fmla="*/ 34306 h 34469"/>
              <a:gd name="connsiteX4" fmla="*/ 5436 w 32737"/>
              <a:gd name="connsiteY4" fmla="*/ 34464 h 34469"/>
              <a:gd name="connsiteX5" fmla="*/ 5289 w 32737"/>
              <a:gd name="connsiteY5" fmla="*/ 15887 h 34469"/>
              <a:gd name="connsiteX0" fmla="*/ 4266 w 32737"/>
              <a:gd name="connsiteY0" fmla="*/ 19453 h 34469"/>
              <a:gd name="connsiteX1" fmla="*/ 9282 w 32737"/>
              <a:gd name="connsiteY1" fmla="*/ 18329 h 34469"/>
              <a:gd name="connsiteX0" fmla="*/ 5289 w 32876"/>
              <a:gd name="connsiteY0" fmla="*/ 15887 h 34469"/>
              <a:gd name="connsiteX1" fmla="*/ 21108 w 32876"/>
              <a:gd name="connsiteY1" fmla="*/ 8546 h 34469"/>
              <a:gd name="connsiteX2" fmla="*/ 28501 w 32876"/>
              <a:gd name="connsiteY2" fmla="*/ 17854 h 34469"/>
              <a:gd name="connsiteX3" fmla="*/ 28780 w 32876"/>
              <a:gd name="connsiteY3" fmla="*/ 34306 h 34469"/>
              <a:gd name="connsiteX4" fmla="*/ 5436 w 32876"/>
              <a:gd name="connsiteY4" fmla="*/ 34464 h 34469"/>
              <a:gd name="connsiteX5" fmla="*/ 5289 w 32876"/>
              <a:gd name="connsiteY5" fmla="*/ 15887 h 34469"/>
              <a:gd name="connsiteX0" fmla="*/ 4266 w 32876"/>
              <a:gd name="connsiteY0" fmla="*/ 19453 h 34469"/>
              <a:gd name="connsiteX1" fmla="*/ 9282 w 32876"/>
              <a:gd name="connsiteY1" fmla="*/ 18329 h 34469"/>
              <a:gd name="connsiteX0" fmla="*/ 5289 w 32876"/>
              <a:gd name="connsiteY0" fmla="*/ 15887 h 34469"/>
              <a:gd name="connsiteX1" fmla="*/ 21108 w 32876"/>
              <a:gd name="connsiteY1" fmla="*/ 8546 h 34469"/>
              <a:gd name="connsiteX2" fmla="*/ 28501 w 32876"/>
              <a:gd name="connsiteY2" fmla="*/ 17854 h 34469"/>
              <a:gd name="connsiteX3" fmla="*/ 28780 w 32876"/>
              <a:gd name="connsiteY3" fmla="*/ 34306 h 34469"/>
              <a:gd name="connsiteX4" fmla="*/ 5436 w 32876"/>
              <a:gd name="connsiteY4" fmla="*/ 34464 h 34469"/>
              <a:gd name="connsiteX5" fmla="*/ 5289 w 32876"/>
              <a:gd name="connsiteY5" fmla="*/ 15887 h 34469"/>
              <a:gd name="connsiteX0" fmla="*/ 4266 w 32876"/>
              <a:gd name="connsiteY0" fmla="*/ 19453 h 34469"/>
              <a:gd name="connsiteX1" fmla="*/ 8567 w 32876"/>
              <a:gd name="connsiteY1" fmla="*/ 18329 h 34469"/>
              <a:gd name="connsiteX0" fmla="*/ 5289 w 32876"/>
              <a:gd name="connsiteY0" fmla="*/ 15887 h 34469"/>
              <a:gd name="connsiteX1" fmla="*/ 21108 w 32876"/>
              <a:gd name="connsiteY1" fmla="*/ 8546 h 34469"/>
              <a:gd name="connsiteX2" fmla="*/ 28501 w 32876"/>
              <a:gd name="connsiteY2" fmla="*/ 17854 h 34469"/>
              <a:gd name="connsiteX3" fmla="*/ 28780 w 32876"/>
              <a:gd name="connsiteY3" fmla="*/ 34306 h 34469"/>
              <a:gd name="connsiteX4" fmla="*/ 5436 w 32876"/>
              <a:gd name="connsiteY4" fmla="*/ 34464 h 34469"/>
              <a:gd name="connsiteX5" fmla="*/ 5289 w 32876"/>
              <a:gd name="connsiteY5" fmla="*/ 15887 h 34469"/>
              <a:gd name="connsiteX0" fmla="*/ 4266 w 32876"/>
              <a:gd name="connsiteY0" fmla="*/ 19453 h 34469"/>
              <a:gd name="connsiteX1" fmla="*/ 8567 w 32876"/>
              <a:gd name="connsiteY1" fmla="*/ 18329 h 34469"/>
              <a:gd name="connsiteX0" fmla="*/ 5289 w 32876"/>
              <a:gd name="connsiteY0" fmla="*/ 15887 h 34469"/>
              <a:gd name="connsiteX1" fmla="*/ 21108 w 32876"/>
              <a:gd name="connsiteY1" fmla="*/ 8546 h 34469"/>
              <a:gd name="connsiteX2" fmla="*/ 28501 w 32876"/>
              <a:gd name="connsiteY2" fmla="*/ 17854 h 34469"/>
              <a:gd name="connsiteX3" fmla="*/ 28780 w 32876"/>
              <a:gd name="connsiteY3" fmla="*/ 34306 h 34469"/>
              <a:gd name="connsiteX4" fmla="*/ 5436 w 32876"/>
              <a:gd name="connsiteY4" fmla="*/ 34464 h 34469"/>
              <a:gd name="connsiteX5" fmla="*/ 5289 w 32876"/>
              <a:gd name="connsiteY5" fmla="*/ 15887 h 34469"/>
              <a:gd name="connsiteX0" fmla="*/ 4266 w 32876"/>
              <a:gd name="connsiteY0" fmla="*/ 19453 h 34469"/>
              <a:gd name="connsiteX1" fmla="*/ 5649 w 32876"/>
              <a:gd name="connsiteY1" fmla="*/ 16945 h 34469"/>
              <a:gd name="connsiteX0" fmla="*/ 5289 w 32876"/>
              <a:gd name="connsiteY0" fmla="*/ 15887 h 34469"/>
              <a:gd name="connsiteX1" fmla="*/ 21108 w 32876"/>
              <a:gd name="connsiteY1" fmla="*/ 8546 h 34469"/>
              <a:gd name="connsiteX2" fmla="*/ 28501 w 32876"/>
              <a:gd name="connsiteY2" fmla="*/ 17854 h 34469"/>
              <a:gd name="connsiteX3" fmla="*/ 28780 w 32876"/>
              <a:gd name="connsiteY3" fmla="*/ 34306 h 34469"/>
              <a:gd name="connsiteX4" fmla="*/ 5436 w 32876"/>
              <a:gd name="connsiteY4" fmla="*/ 34464 h 34469"/>
              <a:gd name="connsiteX5" fmla="*/ 5289 w 32876"/>
              <a:gd name="connsiteY5" fmla="*/ 15887 h 34469"/>
              <a:gd name="connsiteX0" fmla="*/ 5279 w 32876"/>
              <a:gd name="connsiteY0" fmla="*/ 16046 h 34469"/>
              <a:gd name="connsiteX1" fmla="*/ 5649 w 32876"/>
              <a:gd name="connsiteY1" fmla="*/ 16945 h 34469"/>
              <a:gd name="connsiteX0" fmla="*/ 5289 w 32876"/>
              <a:gd name="connsiteY0" fmla="*/ 15887 h 34469"/>
              <a:gd name="connsiteX1" fmla="*/ 21108 w 32876"/>
              <a:gd name="connsiteY1" fmla="*/ 8546 h 34469"/>
              <a:gd name="connsiteX2" fmla="*/ 28501 w 32876"/>
              <a:gd name="connsiteY2" fmla="*/ 17854 h 34469"/>
              <a:gd name="connsiteX3" fmla="*/ 28780 w 32876"/>
              <a:gd name="connsiteY3" fmla="*/ 34306 h 34469"/>
              <a:gd name="connsiteX4" fmla="*/ 5436 w 32876"/>
              <a:gd name="connsiteY4" fmla="*/ 34464 h 34469"/>
              <a:gd name="connsiteX5" fmla="*/ 5289 w 32876"/>
              <a:gd name="connsiteY5" fmla="*/ 15887 h 34469"/>
              <a:gd name="connsiteX0" fmla="*/ 4803 w 32876"/>
              <a:gd name="connsiteY0" fmla="*/ 18388 h 34469"/>
              <a:gd name="connsiteX1" fmla="*/ 5649 w 32876"/>
              <a:gd name="connsiteY1" fmla="*/ 16945 h 34469"/>
              <a:gd name="connsiteX0" fmla="*/ 5806 w 33393"/>
              <a:gd name="connsiteY0" fmla="*/ 15887 h 34470"/>
              <a:gd name="connsiteX1" fmla="*/ 21625 w 33393"/>
              <a:gd name="connsiteY1" fmla="*/ 8546 h 34470"/>
              <a:gd name="connsiteX2" fmla="*/ 29018 w 33393"/>
              <a:gd name="connsiteY2" fmla="*/ 17854 h 34470"/>
              <a:gd name="connsiteX3" fmla="*/ 29297 w 33393"/>
              <a:gd name="connsiteY3" fmla="*/ 34306 h 34470"/>
              <a:gd name="connsiteX4" fmla="*/ 5953 w 33393"/>
              <a:gd name="connsiteY4" fmla="*/ 34464 h 34470"/>
              <a:gd name="connsiteX5" fmla="*/ 5806 w 33393"/>
              <a:gd name="connsiteY5" fmla="*/ 15887 h 34470"/>
              <a:gd name="connsiteX0" fmla="*/ 5320 w 33393"/>
              <a:gd name="connsiteY0" fmla="*/ 18388 h 34470"/>
              <a:gd name="connsiteX1" fmla="*/ 6166 w 33393"/>
              <a:gd name="connsiteY1" fmla="*/ 16945 h 34470"/>
              <a:gd name="connsiteX0" fmla="*/ 5772 w 33419"/>
              <a:gd name="connsiteY0" fmla="*/ 16160 h 34317"/>
              <a:gd name="connsiteX1" fmla="*/ 21651 w 33419"/>
              <a:gd name="connsiteY1" fmla="*/ 8393 h 34317"/>
              <a:gd name="connsiteX2" fmla="*/ 29044 w 33419"/>
              <a:gd name="connsiteY2" fmla="*/ 17701 h 34317"/>
              <a:gd name="connsiteX3" fmla="*/ 29323 w 33419"/>
              <a:gd name="connsiteY3" fmla="*/ 34153 h 34317"/>
              <a:gd name="connsiteX4" fmla="*/ 5979 w 33419"/>
              <a:gd name="connsiteY4" fmla="*/ 34311 h 34317"/>
              <a:gd name="connsiteX5" fmla="*/ 5772 w 33419"/>
              <a:gd name="connsiteY5" fmla="*/ 16160 h 34317"/>
              <a:gd name="connsiteX0" fmla="*/ 5346 w 33419"/>
              <a:gd name="connsiteY0" fmla="*/ 18235 h 34317"/>
              <a:gd name="connsiteX1" fmla="*/ 6192 w 33419"/>
              <a:gd name="connsiteY1" fmla="*/ 16792 h 34317"/>
              <a:gd name="connsiteX0" fmla="*/ 5793 w 33440"/>
              <a:gd name="connsiteY0" fmla="*/ 16160 h 34316"/>
              <a:gd name="connsiteX1" fmla="*/ 21672 w 33440"/>
              <a:gd name="connsiteY1" fmla="*/ 8393 h 34316"/>
              <a:gd name="connsiteX2" fmla="*/ 29065 w 33440"/>
              <a:gd name="connsiteY2" fmla="*/ 17701 h 34316"/>
              <a:gd name="connsiteX3" fmla="*/ 29344 w 33440"/>
              <a:gd name="connsiteY3" fmla="*/ 34153 h 34316"/>
              <a:gd name="connsiteX4" fmla="*/ 6000 w 33440"/>
              <a:gd name="connsiteY4" fmla="*/ 34311 h 34316"/>
              <a:gd name="connsiteX5" fmla="*/ 5793 w 33440"/>
              <a:gd name="connsiteY5" fmla="*/ 16160 h 34316"/>
              <a:gd name="connsiteX0" fmla="*/ 5367 w 33440"/>
              <a:gd name="connsiteY0" fmla="*/ 18235 h 34316"/>
              <a:gd name="connsiteX1" fmla="*/ 6213 w 33440"/>
              <a:gd name="connsiteY1" fmla="*/ 16792 h 34316"/>
              <a:gd name="connsiteX0" fmla="*/ 5817 w 33464"/>
              <a:gd name="connsiteY0" fmla="*/ 16160 h 34312"/>
              <a:gd name="connsiteX1" fmla="*/ 21696 w 33464"/>
              <a:gd name="connsiteY1" fmla="*/ 8393 h 34312"/>
              <a:gd name="connsiteX2" fmla="*/ 29089 w 33464"/>
              <a:gd name="connsiteY2" fmla="*/ 17701 h 34312"/>
              <a:gd name="connsiteX3" fmla="*/ 29368 w 33464"/>
              <a:gd name="connsiteY3" fmla="*/ 34153 h 34312"/>
              <a:gd name="connsiteX4" fmla="*/ 6024 w 33464"/>
              <a:gd name="connsiteY4" fmla="*/ 34311 h 34312"/>
              <a:gd name="connsiteX5" fmla="*/ 5817 w 33464"/>
              <a:gd name="connsiteY5" fmla="*/ 16160 h 34312"/>
              <a:gd name="connsiteX0" fmla="*/ 5391 w 33464"/>
              <a:gd name="connsiteY0" fmla="*/ 18235 h 34312"/>
              <a:gd name="connsiteX1" fmla="*/ 6237 w 33464"/>
              <a:gd name="connsiteY1" fmla="*/ 16792 h 34312"/>
              <a:gd name="connsiteX0" fmla="*/ 5817 w 33464"/>
              <a:gd name="connsiteY0" fmla="*/ 16160 h 34312"/>
              <a:gd name="connsiteX1" fmla="*/ 21696 w 33464"/>
              <a:gd name="connsiteY1" fmla="*/ 8393 h 34312"/>
              <a:gd name="connsiteX2" fmla="*/ 29089 w 33464"/>
              <a:gd name="connsiteY2" fmla="*/ 17701 h 34312"/>
              <a:gd name="connsiteX3" fmla="*/ 29368 w 33464"/>
              <a:gd name="connsiteY3" fmla="*/ 34153 h 34312"/>
              <a:gd name="connsiteX4" fmla="*/ 6024 w 33464"/>
              <a:gd name="connsiteY4" fmla="*/ 34311 h 34312"/>
              <a:gd name="connsiteX5" fmla="*/ 5817 w 33464"/>
              <a:gd name="connsiteY5" fmla="*/ 16160 h 34312"/>
              <a:gd name="connsiteX0" fmla="*/ 5391 w 33464"/>
              <a:gd name="connsiteY0" fmla="*/ 18235 h 34312"/>
              <a:gd name="connsiteX1" fmla="*/ 6237 w 33464"/>
              <a:gd name="connsiteY1" fmla="*/ 16792 h 34312"/>
              <a:gd name="connsiteX0" fmla="*/ 5817 w 33732"/>
              <a:gd name="connsiteY0" fmla="*/ 16160 h 34312"/>
              <a:gd name="connsiteX1" fmla="*/ 21696 w 33732"/>
              <a:gd name="connsiteY1" fmla="*/ 8393 h 34312"/>
              <a:gd name="connsiteX2" fmla="*/ 29089 w 33732"/>
              <a:gd name="connsiteY2" fmla="*/ 17701 h 34312"/>
              <a:gd name="connsiteX3" fmla="*/ 29368 w 33732"/>
              <a:gd name="connsiteY3" fmla="*/ 34153 h 34312"/>
              <a:gd name="connsiteX4" fmla="*/ 6024 w 33732"/>
              <a:gd name="connsiteY4" fmla="*/ 34311 h 34312"/>
              <a:gd name="connsiteX5" fmla="*/ 5817 w 33732"/>
              <a:gd name="connsiteY5" fmla="*/ 16160 h 34312"/>
              <a:gd name="connsiteX0" fmla="*/ 5391 w 33732"/>
              <a:gd name="connsiteY0" fmla="*/ 18235 h 34312"/>
              <a:gd name="connsiteX1" fmla="*/ 6237 w 33732"/>
              <a:gd name="connsiteY1" fmla="*/ 16792 h 34312"/>
              <a:gd name="connsiteX0" fmla="*/ 5817 w 33710"/>
              <a:gd name="connsiteY0" fmla="*/ 16160 h 34312"/>
              <a:gd name="connsiteX1" fmla="*/ 21696 w 33710"/>
              <a:gd name="connsiteY1" fmla="*/ 8393 h 34312"/>
              <a:gd name="connsiteX2" fmla="*/ 29089 w 33710"/>
              <a:gd name="connsiteY2" fmla="*/ 17701 h 34312"/>
              <a:gd name="connsiteX3" fmla="*/ 29368 w 33710"/>
              <a:gd name="connsiteY3" fmla="*/ 34153 h 34312"/>
              <a:gd name="connsiteX4" fmla="*/ 6024 w 33710"/>
              <a:gd name="connsiteY4" fmla="*/ 34311 h 34312"/>
              <a:gd name="connsiteX5" fmla="*/ 5817 w 33710"/>
              <a:gd name="connsiteY5" fmla="*/ 16160 h 34312"/>
              <a:gd name="connsiteX0" fmla="*/ 5391 w 33710"/>
              <a:gd name="connsiteY0" fmla="*/ 18235 h 34312"/>
              <a:gd name="connsiteX1" fmla="*/ 6237 w 33710"/>
              <a:gd name="connsiteY1" fmla="*/ 16792 h 34312"/>
              <a:gd name="connsiteX0" fmla="*/ 5817 w 33710"/>
              <a:gd name="connsiteY0" fmla="*/ 16160 h 34312"/>
              <a:gd name="connsiteX1" fmla="*/ 21696 w 33710"/>
              <a:gd name="connsiteY1" fmla="*/ 8393 h 34312"/>
              <a:gd name="connsiteX2" fmla="*/ 29089 w 33710"/>
              <a:gd name="connsiteY2" fmla="*/ 17701 h 34312"/>
              <a:gd name="connsiteX3" fmla="*/ 29368 w 33710"/>
              <a:gd name="connsiteY3" fmla="*/ 34153 h 34312"/>
              <a:gd name="connsiteX4" fmla="*/ 6024 w 33710"/>
              <a:gd name="connsiteY4" fmla="*/ 34311 h 34312"/>
              <a:gd name="connsiteX5" fmla="*/ 5817 w 33710"/>
              <a:gd name="connsiteY5" fmla="*/ 16160 h 34312"/>
              <a:gd name="connsiteX0" fmla="*/ 6106 w 33710"/>
              <a:gd name="connsiteY0" fmla="*/ 16638 h 34312"/>
              <a:gd name="connsiteX1" fmla="*/ 6237 w 33710"/>
              <a:gd name="connsiteY1" fmla="*/ 16792 h 34312"/>
              <a:gd name="connsiteX0" fmla="*/ 5817 w 33805"/>
              <a:gd name="connsiteY0" fmla="*/ 16160 h 34312"/>
              <a:gd name="connsiteX1" fmla="*/ 21696 w 33805"/>
              <a:gd name="connsiteY1" fmla="*/ 8393 h 34312"/>
              <a:gd name="connsiteX2" fmla="*/ 29089 w 33805"/>
              <a:gd name="connsiteY2" fmla="*/ 17701 h 34312"/>
              <a:gd name="connsiteX3" fmla="*/ 29368 w 33805"/>
              <a:gd name="connsiteY3" fmla="*/ 34153 h 34312"/>
              <a:gd name="connsiteX4" fmla="*/ 6024 w 33805"/>
              <a:gd name="connsiteY4" fmla="*/ 34311 h 34312"/>
              <a:gd name="connsiteX5" fmla="*/ 5817 w 33805"/>
              <a:gd name="connsiteY5" fmla="*/ 16160 h 34312"/>
              <a:gd name="connsiteX0" fmla="*/ 6106 w 33805"/>
              <a:gd name="connsiteY0" fmla="*/ 16638 h 34312"/>
              <a:gd name="connsiteX1" fmla="*/ 6237 w 33805"/>
              <a:gd name="connsiteY1" fmla="*/ 16792 h 34312"/>
              <a:gd name="connsiteX0" fmla="*/ 5817 w 33805"/>
              <a:gd name="connsiteY0" fmla="*/ 16160 h 34312"/>
              <a:gd name="connsiteX1" fmla="*/ 21696 w 33805"/>
              <a:gd name="connsiteY1" fmla="*/ 8393 h 34312"/>
              <a:gd name="connsiteX2" fmla="*/ 29089 w 33805"/>
              <a:gd name="connsiteY2" fmla="*/ 17701 h 34312"/>
              <a:gd name="connsiteX3" fmla="*/ 29368 w 33805"/>
              <a:gd name="connsiteY3" fmla="*/ 34153 h 34312"/>
              <a:gd name="connsiteX4" fmla="*/ 6024 w 33805"/>
              <a:gd name="connsiteY4" fmla="*/ 34311 h 34312"/>
              <a:gd name="connsiteX5" fmla="*/ 5817 w 33805"/>
              <a:gd name="connsiteY5" fmla="*/ 16160 h 34312"/>
              <a:gd name="connsiteX0" fmla="*/ 6106 w 33805"/>
              <a:gd name="connsiteY0" fmla="*/ 16638 h 34312"/>
              <a:gd name="connsiteX1" fmla="*/ 6237 w 33805"/>
              <a:gd name="connsiteY1" fmla="*/ 16792 h 34312"/>
              <a:gd name="connsiteX0" fmla="*/ 5817 w 33805"/>
              <a:gd name="connsiteY0" fmla="*/ 16160 h 34312"/>
              <a:gd name="connsiteX1" fmla="*/ 21696 w 33805"/>
              <a:gd name="connsiteY1" fmla="*/ 8393 h 34312"/>
              <a:gd name="connsiteX2" fmla="*/ 29089 w 33805"/>
              <a:gd name="connsiteY2" fmla="*/ 17701 h 34312"/>
              <a:gd name="connsiteX3" fmla="*/ 29368 w 33805"/>
              <a:gd name="connsiteY3" fmla="*/ 34153 h 34312"/>
              <a:gd name="connsiteX4" fmla="*/ 6024 w 33805"/>
              <a:gd name="connsiteY4" fmla="*/ 34311 h 34312"/>
              <a:gd name="connsiteX5" fmla="*/ 5817 w 33805"/>
              <a:gd name="connsiteY5" fmla="*/ 16160 h 34312"/>
              <a:gd name="connsiteX0" fmla="*/ 6106 w 33805"/>
              <a:gd name="connsiteY0" fmla="*/ 16638 h 34312"/>
              <a:gd name="connsiteX1" fmla="*/ 6237 w 33805"/>
              <a:gd name="connsiteY1" fmla="*/ 16792 h 34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805" h="34312">
                <a:moveTo>
                  <a:pt x="5817" y="16160"/>
                </a:moveTo>
                <a:cubicBezTo>
                  <a:pt x="5897" y="-1060"/>
                  <a:pt x="18414" y="-5882"/>
                  <a:pt x="21696" y="8393"/>
                </a:cubicBezTo>
                <a:cubicBezTo>
                  <a:pt x="25523" y="3639"/>
                  <a:pt x="30350" y="8908"/>
                  <a:pt x="29089" y="17701"/>
                </a:cubicBezTo>
                <a:cubicBezTo>
                  <a:pt x="36264" y="19332"/>
                  <a:pt x="34343" y="33939"/>
                  <a:pt x="29368" y="34153"/>
                </a:cubicBezTo>
                <a:lnTo>
                  <a:pt x="6024" y="34311"/>
                </a:lnTo>
                <a:cubicBezTo>
                  <a:pt x="-3125" y="34494"/>
                  <a:pt x="-750" y="15236"/>
                  <a:pt x="5817" y="16160"/>
                </a:cubicBezTo>
                <a:close/>
              </a:path>
              <a:path w="33805" h="34312" fill="none" extrusionOk="0">
                <a:moveTo>
                  <a:pt x="6106" y="16638"/>
                </a:moveTo>
                <a:cubicBezTo>
                  <a:pt x="6048" y="16515"/>
                  <a:pt x="6505" y="17237"/>
                  <a:pt x="6237" y="16792"/>
                </a:cubicBez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347">
              <a:lnSpc>
                <a:spcPct val="80000"/>
              </a:lnSpc>
            </a:pPr>
            <a:endParaRPr lang="en-US" sz="1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 defTabSz="1218347">
              <a:lnSpc>
                <a:spcPct val="80000"/>
              </a:lnSpc>
            </a:pPr>
            <a:r>
              <a:rPr lang="en-US" sz="11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Distributed</a:t>
            </a:r>
            <a:r>
              <a:rPr lang="en-US" sz="1100" b="1" dirty="0">
                <a:solidFill>
                  <a:srgbClr val="1F497D"/>
                </a:solidFill>
                <a:latin typeface="Calibri"/>
              </a:rPr>
              <a:t> </a:t>
            </a:r>
            <a:br>
              <a:rPr lang="en-US" sz="1100" b="1" dirty="0">
                <a:solidFill>
                  <a:srgbClr val="1F497D"/>
                </a:solidFill>
                <a:latin typeface="Calibri"/>
              </a:rPr>
            </a:br>
            <a:r>
              <a:rPr lang="en-US" sz="1100" b="1" dirty="0">
                <a:solidFill>
                  <a:prstClr val="white"/>
                </a:solidFill>
                <a:latin typeface="Calibri"/>
              </a:rPr>
              <a:t>“Data Center”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357508" y="6340236"/>
            <a:ext cx="92585" cy="144159"/>
          </a:xfrm>
          <a:prstGeom prst="roundRect">
            <a:avLst>
              <a:gd name="adj" fmla="val 6257"/>
            </a:avLst>
          </a:prstGeom>
          <a:pattFill prst="dkUpDiag">
            <a:fgClr>
              <a:srgbClr val="C3D707"/>
            </a:fgClr>
            <a:bgClr>
              <a:schemeClr val="bg1"/>
            </a:bgClr>
          </a:pattFill>
          <a:ln w="9525">
            <a:solidFill>
              <a:srgbClr val="0070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347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345178" y="6043330"/>
            <a:ext cx="92585" cy="144159"/>
          </a:xfrm>
          <a:prstGeom prst="roundRect">
            <a:avLst>
              <a:gd name="adj" fmla="val 6257"/>
            </a:avLst>
          </a:prstGeom>
          <a:pattFill prst="dkUpDiag">
            <a:fgClr>
              <a:srgbClr val="C3D707"/>
            </a:fgClr>
            <a:bgClr>
              <a:schemeClr val="bg1"/>
            </a:bgClr>
          </a:pattFill>
          <a:ln w="9525">
            <a:solidFill>
              <a:srgbClr val="0070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347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464136" y="6058794"/>
            <a:ext cx="92585" cy="144159"/>
          </a:xfrm>
          <a:prstGeom prst="roundRect">
            <a:avLst>
              <a:gd name="adj" fmla="val 6257"/>
            </a:avLst>
          </a:prstGeom>
          <a:pattFill prst="dkUpDiag">
            <a:fgClr>
              <a:srgbClr val="C3D707"/>
            </a:fgClr>
            <a:bgClr>
              <a:schemeClr val="bg1"/>
            </a:bgClr>
          </a:pattFill>
          <a:ln w="9525">
            <a:solidFill>
              <a:srgbClr val="0070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347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408799" y="5773850"/>
            <a:ext cx="92585" cy="144159"/>
          </a:xfrm>
          <a:prstGeom prst="roundRect">
            <a:avLst>
              <a:gd name="adj" fmla="val 6257"/>
            </a:avLst>
          </a:prstGeom>
          <a:pattFill prst="dkUpDiag">
            <a:fgClr>
              <a:srgbClr val="C3D707"/>
            </a:fgClr>
            <a:bgClr>
              <a:schemeClr val="bg1"/>
            </a:bgClr>
          </a:pattFill>
          <a:ln w="9525">
            <a:solidFill>
              <a:srgbClr val="0070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347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807197" y="5742512"/>
            <a:ext cx="172116" cy="713397"/>
          </a:xfrm>
          <a:prstGeom prst="rect">
            <a:avLst/>
          </a:prstGeom>
          <a:gradFill>
            <a:gsLst>
              <a:gs pos="3226">
                <a:schemeClr val="bg1">
                  <a:lumMod val="50000"/>
                </a:schemeClr>
              </a:gs>
              <a:gs pos="80000">
                <a:schemeClr val="bg1">
                  <a:lumMod val="50000"/>
                </a:schemeClr>
              </a:gs>
              <a:gs pos="23000">
                <a:schemeClr val="bg1">
                  <a:lumMod val="75000"/>
                </a:schemeClr>
              </a:gs>
            </a:gsLst>
            <a:lin ang="1800000" scaled="0"/>
          </a:gradFill>
          <a:ln w="9525">
            <a:solidFill>
              <a:srgbClr val="0070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347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469297" y="6242537"/>
            <a:ext cx="244325" cy="216897"/>
          </a:xfrm>
          <a:prstGeom prst="ellipse">
            <a:avLst/>
          </a:prstGeom>
          <a:pattFill prst="ltHorz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347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997613" y="5742513"/>
            <a:ext cx="272235" cy="713397"/>
          </a:xfrm>
          <a:prstGeom prst="rect">
            <a:avLst/>
          </a:prstGeom>
          <a:gradFill>
            <a:gsLst>
              <a:gs pos="3226">
                <a:schemeClr val="bg1">
                  <a:lumMod val="50000"/>
                </a:schemeClr>
              </a:gs>
              <a:gs pos="80000">
                <a:schemeClr val="bg1">
                  <a:lumMod val="50000"/>
                </a:schemeClr>
              </a:gs>
              <a:gs pos="23000">
                <a:schemeClr val="bg1">
                  <a:lumMod val="75000"/>
                </a:schemeClr>
              </a:gs>
            </a:gsLst>
            <a:lin ang="1800000" scaled="0"/>
          </a:gradFill>
          <a:ln w="9525">
            <a:solidFill>
              <a:srgbClr val="0070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347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36321" y="5283577"/>
            <a:ext cx="16651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347"/>
            <a:r>
              <a:rPr lang="en-US" sz="1400" b="1" dirty="0">
                <a:solidFill>
                  <a:srgbClr val="1F497D"/>
                </a:solidFill>
                <a:latin typeface="Calibri"/>
              </a:rPr>
              <a:t>IoT: </a:t>
            </a:r>
            <a:r>
              <a:rPr lang="en-US" sz="1200" b="1" dirty="0">
                <a:solidFill>
                  <a:prstClr val="black"/>
                </a:solidFill>
                <a:latin typeface="Calibri"/>
              </a:rPr>
              <a:t>Security, Safety, Energy, Appliances, Water, Audio, Printer</a:t>
            </a:r>
          </a:p>
        </p:txBody>
      </p:sp>
      <p:sp>
        <p:nvSpPr>
          <p:cNvPr id="42" name="Rectangle 41"/>
          <p:cNvSpPr/>
          <p:nvPr/>
        </p:nvSpPr>
        <p:spPr>
          <a:xfrm rot="16200000" flipH="1">
            <a:off x="9660722" y="4822023"/>
            <a:ext cx="396970" cy="366238"/>
          </a:xfrm>
          <a:prstGeom prst="rect">
            <a:avLst/>
          </a:prstGeom>
          <a:gradFill>
            <a:gsLst>
              <a:gs pos="12054">
                <a:schemeClr val="bg1">
                  <a:lumMod val="7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  <a:gs pos="21000">
                <a:srgbClr val="7BC043"/>
              </a:gs>
              <a:gs pos="92000">
                <a:srgbClr val="00703C"/>
              </a:gs>
              <a:gs pos="83000">
                <a:schemeClr val="tx1">
                  <a:lumMod val="75000"/>
                  <a:lumOff val="25000"/>
                </a:schemeClr>
              </a:gs>
              <a:gs pos="30000">
                <a:schemeClr val="bg1">
                  <a:lumMod val="75000"/>
                </a:schemeClr>
              </a:gs>
            </a:gsLst>
            <a:lin ang="1800000" scaled="0"/>
          </a:gradFill>
          <a:ln w="952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8347"/>
            <a:endParaRPr lang="en-US" sz="20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3" name="Rectangle 42"/>
          <p:cNvSpPr/>
          <p:nvPr/>
        </p:nvSpPr>
        <p:spPr>
          <a:xfrm rot="16200000" flipH="1">
            <a:off x="10005153" y="4978026"/>
            <a:ext cx="132301" cy="762646"/>
          </a:xfrm>
          <a:prstGeom prst="rect">
            <a:avLst/>
          </a:prstGeom>
          <a:solidFill>
            <a:srgbClr val="7BC043"/>
          </a:solidFill>
          <a:ln w="6350">
            <a:solidFill>
              <a:srgbClr val="00703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8347"/>
            <a:endParaRPr lang="en-US" sz="20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164704" y="5234117"/>
            <a:ext cx="1479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8347"/>
            <a:r>
              <a:rPr lang="en-US" sz="1200" b="1" dirty="0">
                <a:solidFill>
                  <a:prstClr val="black"/>
                </a:solidFill>
                <a:latin typeface="Calibri"/>
              </a:rPr>
              <a:t>Premises Network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9424413" y="5088988"/>
            <a:ext cx="1331230" cy="632339"/>
            <a:chOff x="6858000" y="4834886"/>
            <a:chExt cx="1371599" cy="651514"/>
          </a:xfrm>
        </p:grpSpPr>
        <p:grpSp>
          <p:nvGrpSpPr>
            <p:cNvPr id="46" name="Group 45"/>
            <p:cNvGrpSpPr/>
            <p:nvPr/>
          </p:nvGrpSpPr>
          <p:grpSpPr>
            <a:xfrm rot="5400000">
              <a:off x="7599043" y="4855843"/>
              <a:ext cx="609600" cy="651513"/>
              <a:chOff x="2514600" y="4724399"/>
              <a:chExt cx="609600" cy="651513"/>
            </a:xfrm>
          </p:grpSpPr>
          <p:sp>
            <p:nvSpPr>
              <p:cNvPr id="51" name="Arc 50"/>
              <p:cNvSpPr/>
              <p:nvPr/>
            </p:nvSpPr>
            <p:spPr>
              <a:xfrm>
                <a:off x="2667000" y="4876800"/>
                <a:ext cx="304800" cy="33274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2" name="Arc 51"/>
              <p:cNvSpPr/>
              <p:nvPr/>
            </p:nvSpPr>
            <p:spPr>
              <a:xfrm>
                <a:off x="2590327" y="4800368"/>
                <a:ext cx="458147" cy="500147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3" name="Arc 52"/>
              <p:cNvSpPr/>
              <p:nvPr/>
            </p:nvSpPr>
            <p:spPr>
              <a:xfrm>
                <a:off x="2514600" y="4724399"/>
                <a:ext cx="609600" cy="651513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 rot="10800000">
              <a:off x="6858000" y="4834886"/>
              <a:ext cx="609600" cy="651513"/>
              <a:chOff x="2514600" y="4724399"/>
              <a:chExt cx="609600" cy="651513"/>
            </a:xfrm>
          </p:grpSpPr>
          <p:sp>
            <p:nvSpPr>
              <p:cNvPr id="48" name="Arc 47"/>
              <p:cNvSpPr/>
              <p:nvPr/>
            </p:nvSpPr>
            <p:spPr>
              <a:xfrm>
                <a:off x="2667000" y="4876800"/>
                <a:ext cx="304800" cy="33274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9" name="Arc 48"/>
              <p:cNvSpPr/>
              <p:nvPr/>
            </p:nvSpPr>
            <p:spPr>
              <a:xfrm>
                <a:off x="2590327" y="4800368"/>
                <a:ext cx="458147" cy="500147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0" name="Arc 49"/>
              <p:cNvSpPr/>
              <p:nvPr/>
            </p:nvSpPr>
            <p:spPr>
              <a:xfrm>
                <a:off x="2514600" y="4724399"/>
                <a:ext cx="609600" cy="651513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sp>
        <p:nvSpPr>
          <p:cNvPr id="54" name="Rounded Rectangle 53"/>
          <p:cNvSpPr/>
          <p:nvPr/>
        </p:nvSpPr>
        <p:spPr>
          <a:xfrm>
            <a:off x="4316241" y="4524577"/>
            <a:ext cx="7449593" cy="2053339"/>
          </a:xfrm>
          <a:prstGeom prst="roundRect">
            <a:avLst>
              <a:gd name="adj" fmla="val 8311"/>
            </a:avLst>
          </a:prstGeom>
          <a:noFill/>
          <a:ln w="127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347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5" name="Rectangle 54"/>
          <p:cNvSpPr/>
          <p:nvPr/>
        </p:nvSpPr>
        <p:spPr>
          <a:xfrm rot="16200000" flipH="1">
            <a:off x="9740094" y="4794312"/>
            <a:ext cx="44376" cy="1234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8347">
              <a:defRPr/>
            </a:pPr>
            <a:endParaRPr lang="en-US" sz="2000" dirty="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10088419" y="4806659"/>
            <a:ext cx="327241" cy="147914"/>
            <a:chOff x="7130435" y="4315392"/>
            <a:chExt cx="337165" cy="152399"/>
          </a:xfrm>
        </p:grpSpPr>
        <p:sp>
          <p:nvSpPr>
            <p:cNvPr id="57" name="Rectangle 56"/>
            <p:cNvSpPr/>
            <p:nvPr/>
          </p:nvSpPr>
          <p:spPr>
            <a:xfrm rot="16200000" flipH="1">
              <a:off x="7222818" y="4223009"/>
              <a:ext cx="152399" cy="337165"/>
            </a:xfrm>
            <a:prstGeom prst="rect">
              <a:avLst/>
            </a:prstGeom>
            <a:gradFill>
              <a:gsLst>
                <a:gs pos="12054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  <a:gs pos="21000">
                  <a:srgbClr val="7BC043"/>
                </a:gs>
                <a:gs pos="92000">
                  <a:srgbClr val="00703C"/>
                </a:gs>
                <a:gs pos="83000">
                  <a:schemeClr val="tx1">
                    <a:lumMod val="75000"/>
                    <a:lumOff val="25000"/>
                  </a:schemeClr>
                </a:gs>
                <a:gs pos="30000">
                  <a:schemeClr val="bg1">
                    <a:lumMod val="75000"/>
                  </a:schemeClr>
                </a:gs>
              </a:gsLst>
              <a:lin ang="1800000" scaled="0"/>
            </a:gradFill>
            <a:ln w="952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347"/>
              <a:endParaRPr lang="en-US" sz="20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 rot="16200000" flipH="1">
              <a:off x="7198282" y="4307920"/>
              <a:ext cx="45719" cy="116682"/>
            </a:xfrm>
            <a:prstGeom prst="rect">
              <a:avLst/>
            </a:prstGeom>
            <a:gradFill>
              <a:gsLst>
                <a:gs pos="12054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  <a:gs pos="21000">
                  <a:srgbClr val="7BC043"/>
                </a:gs>
                <a:gs pos="92000">
                  <a:srgbClr val="00703C"/>
                </a:gs>
                <a:gs pos="83000">
                  <a:schemeClr val="tx1">
                    <a:lumMod val="75000"/>
                    <a:lumOff val="25000"/>
                  </a:schemeClr>
                </a:gs>
                <a:gs pos="30000">
                  <a:schemeClr val="bg1">
                    <a:lumMod val="75000"/>
                  </a:schemeClr>
                </a:gs>
              </a:gsLst>
              <a:lin ang="1800000" scaled="0"/>
            </a:gradFill>
            <a:ln w="952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347"/>
              <a:endParaRPr lang="en-US" sz="2000" dirty="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0088419" y="5055716"/>
            <a:ext cx="327241" cy="147914"/>
            <a:chOff x="7130435" y="4315392"/>
            <a:chExt cx="337165" cy="152399"/>
          </a:xfrm>
        </p:grpSpPr>
        <p:sp>
          <p:nvSpPr>
            <p:cNvPr id="60" name="Rectangle 59"/>
            <p:cNvSpPr/>
            <p:nvPr/>
          </p:nvSpPr>
          <p:spPr>
            <a:xfrm rot="16200000" flipH="1">
              <a:off x="7222818" y="4223009"/>
              <a:ext cx="152399" cy="337165"/>
            </a:xfrm>
            <a:prstGeom prst="rect">
              <a:avLst/>
            </a:prstGeom>
            <a:gradFill>
              <a:gsLst>
                <a:gs pos="12054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  <a:gs pos="21000">
                  <a:srgbClr val="7BC043"/>
                </a:gs>
                <a:gs pos="92000">
                  <a:srgbClr val="00703C"/>
                </a:gs>
                <a:gs pos="83000">
                  <a:schemeClr val="tx1">
                    <a:lumMod val="75000"/>
                    <a:lumOff val="25000"/>
                  </a:schemeClr>
                </a:gs>
                <a:gs pos="30000">
                  <a:schemeClr val="bg1">
                    <a:lumMod val="75000"/>
                  </a:schemeClr>
                </a:gs>
              </a:gsLst>
              <a:lin ang="1800000" scaled="0"/>
            </a:gradFill>
            <a:ln w="952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347"/>
              <a:endParaRPr lang="en-US" sz="20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 rot="16200000" flipH="1">
              <a:off x="7198282" y="4307920"/>
              <a:ext cx="45719" cy="116682"/>
            </a:xfrm>
            <a:prstGeom prst="rect">
              <a:avLst/>
            </a:prstGeom>
            <a:gradFill>
              <a:gsLst>
                <a:gs pos="12054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  <a:gs pos="21000">
                  <a:srgbClr val="7BC043"/>
                </a:gs>
                <a:gs pos="92000">
                  <a:srgbClr val="00703C"/>
                </a:gs>
                <a:gs pos="83000">
                  <a:schemeClr val="tx1">
                    <a:lumMod val="75000"/>
                    <a:lumOff val="25000"/>
                  </a:schemeClr>
                </a:gs>
                <a:gs pos="30000">
                  <a:schemeClr val="bg1">
                    <a:lumMod val="75000"/>
                  </a:schemeClr>
                </a:gs>
              </a:gsLst>
              <a:lin ang="1800000" scaled="0"/>
            </a:gradFill>
            <a:ln w="952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347"/>
              <a:endParaRPr lang="en-US" sz="2000" dirty="0">
                <a:solidFill>
                  <a:prstClr val="white"/>
                </a:solidFill>
                <a:latin typeface="Calibri"/>
              </a:endParaRPr>
            </a:p>
          </p:txBody>
        </p:sp>
      </p:grpSp>
      <p:cxnSp>
        <p:nvCxnSpPr>
          <p:cNvPr id="67" name="Straight Connector 66"/>
          <p:cNvCxnSpPr/>
          <p:nvPr/>
        </p:nvCxnSpPr>
        <p:spPr>
          <a:xfrm flipH="1">
            <a:off x="10376551" y="3712105"/>
            <a:ext cx="954922" cy="942663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67"/>
          <p:cNvGrpSpPr/>
          <p:nvPr/>
        </p:nvGrpSpPr>
        <p:grpSpPr>
          <a:xfrm>
            <a:off x="10080721" y="4345378"/>
            <a:ext cx="591658" cy="632338"/>
            <a:chOff x="2514600" y="4724399"/>
            <a:chExt cx="609600" cy="651513"/>
          </a:xfrm>
        </p:grpSpPr>
        <p:sp>
          <p:nvSpPr>
            <p:cNvPr id="69" name="Arc 68"/>
            <p:cNvSpPr/>
            <p:nvPr/>
          </p:nvSpPr>
          <p:spPr>
            <a:xfrm>
              <a:off x="2667000" y="4876800"/>
              <a:ext cx="304800" cy="332742"/>
            </a:xfrm>
            <a:prstGeom prst="arc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0" name="Arc 69"/>
            <p:cNvSpPr/>
            <p:nvPr/>
          </p:nvSpPr>
          <p:spPr>
            <a:xfrm>
              <a:off x="2590327" y="4800368"/>
              <a:ext cx="458147" cy="500147"/>
            </a:xfrm>
            <a:prstGeom prst="arc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1" name="Arc 70"/>
            <p:cNvSpPr/>
            <p:nvPr/>
          </p:nvSpPr>
          <p:spPr>
            <a:xfrm>
              <a:off x="2514600" y="4724399"/>
              <a:ext cx="609600" cy="651513"/>
            </a:xfrm>
            <a:prstGeom prst="arc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91" name="Freeform 90"/>
          <p:cNvSpPr/>
          <p:nvPr/>
        </p:nvSpPr>
        <p:spPr>
          <a:xfrm>
            <a:off x="9792005" y="5285674"/>
            <a:ext cx="1651139" cy="140771"/>
          </a:xfrm>
          <a:custGeom>
            <a:avLst/>
            <a:gdLst>
              <a:gd name="connsiteX0" fmla="*/ 1701209 w 1701209"/>
              <a:gd name="connsiteY0" fmla="*/ 71036 h 145040"/>
              <a:gd name="connsiteX1" fmla="*/ 1275907 w 1701209"/>
              <a:gd name="connsiteY1" fmla="*/ 113566 h 145040"/>
              <a:gd name="connsiteX2" fmla="*/ 893135 w 1701209"/>
              <a:gd name="connsiteY2" fmla="*/ 152 h 145040"/>
              <a:gd name="connsiteX3" fmla="*/ 552893 w 1701209"/>
              <a:gd name="connsiteY3" fmla="*/ 141919 h 145040"/>
              <a:gd name="connsiteX4" fmla="*/ 113414 w 1701209"/>
              <a:gd name="connsiteY4" fmla="*/ 99389 h 145040"/>
              <a:gd name="connsiteX5" fmla="*/ 0 w 1701209"/>
              <a:gd name="connsiteY5" fmla="*/ 113566 h 14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01209" h="145040">
                <a:moveTo>
                  <a:pt x="1701209" y="71036"/>
                </a:moveTo>
                <a:cubicBezTo>
                  <a:pt x="1555897" y="98208"/>
                  <a:pt x="1410586" y="125380"/>
                  <a:pt x="1275907" y="113566"/>
                </a:cubicBezTo>
                <a:cubicBezTo>
                  <a:pt x="1141228" y="101752"/>
                  <a:pt x="1013637" y="-4573"/>
                  <a:pt x="893135" y="152"/>
                </a:cubicBezTo>
                <a:cubicBezTo>
                  <a:pt x="772633" y="4877"/>
                  <a:pt x="682846" y="125380"/>
                  <a:pt x="552893" y="141919"/>
                </a:cubicBezTo>
                <a:cubicBezTo>
                  <a:pt x="422939" y="158459"/>
                  <a:pt x="205563" y="104114"/>
                  <a:pt x="113414" y="99389"/>
                </a:cubicBezTo>
                <a:cubicBezTo>
                  <a:pt x="21265" y="94664"/>
                  <a:pt x="10632" y="104115"/>
                  <a:pt x="0" y="113566"/>
                </a:cubicBezTo>
              </a:path>
            </a:pathLst>
          </a:custGeom>
          <a:ln w="28575">
            <a:solidFill>
              <a:srgbClr val="FFFF0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218347"/>
            <a:endParaRPr lang="en-US"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3" name="Freeform 92"/>
          <p:cNvSpPr/>
          <p:nvPr/>
        </p:nvSpPr>
        <p:spPr>
          <a:xfrm>
            <a:off x="9782160" y="5381856"/>
            <a:ext cx="1651139" cy="140771"/>
          </a:xfrm>
          <a:custGeom>
            <a:avLst/>
            <a:gdLst>
              <a:gd name="connsiteX0" fmla="*/ 1701209 w 1701209"/>
              <a:gd name="connsiteY0" fmla="*/ 71036 h 145040"/>
              <a:gd name="connsiteX1" fmla="*/ 1275907 w 1701209"/>
              <a:gd name="connsiteY1" fmla="*/ 113566 h 145040"/>
              <a:gd name="connsiteX2" fmla="*/ 893135 w 1701209"/>
              <a:gd name="connsiteY2" fmla="*/ 152 h 145040"/>
              <a:gd name="connsiteX3" fmla="*/ 552893 w 1701209"/>
              <a:gd name="connsiteY3" fmla="*/ 141919 h 145040"/>
              <a:gd name="connsiteX4" fmla="*/ 113414 w 1701209"/>
              <a:gd name="connsiteY4" fmla="*/ 99389 h 145040"/>
              <a:gd name="connsiteX5" fmla="*/ 0 w 1701209"/>
              <a:gd name="connsiteY5" fmla="*/ 113566 h 14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01209" h="145040">
                <a:moveTo>
                  <a:pt x="1701209" y="71036"/>
                </a:moveTo>
                <a:cubicBezTo>
                  <a:pt x="1555897" y="98208"/>
                  <a:pt x="1410586" y="125380"/>
                  <a:pt x="1275907" y="113566"/>
                </a:cubicBezTo>
                <a:cubicBezTo>
                  <a:pt x="1141228" y="101752"/>
                  <a:pt x="1013637" y="-4573"/>
                  <a:pt x="893135" y="152"/>
                </a:cubicBezTo>
                <a:cubicBezTo>
                  <a:pt x="772633" y="4877"/>
                  <a:pt x="682846" y="125380"/>
                  <a:pt x="552893" y="141919"/>
                </a:cubicBezTo>
                <a:cubicBezTo>
                  <a:pt x="422939" y="158459"/>
                  <a:pt x="205563" y="104114"/>
                  <a:pt x="113414" y="99389"/>
                </a:cubicBezTo>
                <a:cubicBezTo>
                  <a:pt x="21265" y="94664"/>
                  <a:pt x="10632" y="104115"/>
                  <a:pt x="0" y="113566"/>
                </a:cubicBezTo>
              </a:path>
            </a:pathLst>
          </a:custGeom>
          <a:ln w="28575">
            <a:solidFill>
              <a:schemeClr val="tx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218347"/>
            <a:endParaRPr lang="en-US"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7139814" y="4648487"/>
            <a:ext cx="25428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218347"/>
            <a:r>
              <a:rPr lang="en-US" sz="1200" b="1" dirty="0">
                <a:solidFill>
                  <a:prstClr val="black"/>
                </a:solidFill>
                <a:latin typeface="Calibri"/>
              </a:rPr>
              <a:t>Virtualized Gateways</a:t>
            </a:r>
          </a:p>
          <a:p>
            <a:pPr algn="r" defTabSz="1218347"/>
            <a:r>
              <a:rPr lang="en-US" sz="1200" b="1" dirty="0">
                <a:solidFill>
                  <a:prstClr val="black"/>
                </a:solidFill>
                <a:latin typeface="Calibri"/>
              </a:rPr>
              <a:t>Compute-Storage/Control</a:t>
            </a:r>
            <a:br>
              <a:rPr lang="en-US" sz="1200" b="1" dirty="0">
                <a:solidFill>
                  <a:prstClr val="black"/>
                </a:solidFill>
                <a:latin typeface="Calibri"/>
              </a:rPr>
            </a:br>
            <a:r>
              <a:rPr lang="en-US" sz="1200" b="1" dirty="0">
                <a:solidFill>
                  <a:prstClr val="black"/>
                </a:solidFill>
                <a:latin typeface="Calibri"/>
              </a:rPr>
              <a:t>STB/“Store”/Software/Content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316242" y="4595665"/>
            <a:ext cx="1497279" cy="47634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1218347">
              <a:lnSpc>
                <a:spcPct val="93000"/>
              </a:lnSpc>
            </a:pPr>
            <a:r>
              <a:rPr lang="en-US" sz="1400" b="1" dirty="0">
                <a:solidFill>
                  <a:srgbClr val="1F497D"/>
                </a:solidFill>
                <a:latin typeface="Calibri"/>
              </a:rPr>
              <a:t>Single and Multi-Tenant Locations</a:t>
            </a:r>
          </a:p>
        </p:txBody>
      </p:sp>
      <p:grpSp>
        <p:nvGrpSpPr>
          <p:cNvPr id="101" name="Group 100"/>
          <p:cNvGrpSpPr/>
          <p:nvPr/>
        </p:nvGrpSpPr>
        <p:grpSpPr>
          <a:xfrm>
            <a:off x="8573365" y="5541161"/>
            <a:ext cx="3488556" cy="708329"/>
            <a:chOff x="5506325" y="5229037"/>
            <a:chExt cx="3594344" cy="729809"/>
          </a:xfrm>
        </p:grpSpPr>
        <p:sp>
          <p:nvSpPr>
            <p:cNvPr id="102" name="TextBox 101"/>
            <p:cNvSpPr txBox="1"/>
            <p:nvPr/>
          </p:nvSpPr>
          <p:spPr>
            <a:xfrm>
              <a:off x="5506325" y="5229037"/>
              <a:ext cx="3594344" cy="317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347"/>
              <a:r>
                <a:rPr lang="en-US" sz="1400" b="1" dirty="0">
                  <a:solidFill>
                    <a:srgbClr val="1F497D"/>
                  </a:solidFill>
                  <a:latin typeface="Calibri"/>
                </a:rPr>
                <a:t>UIs:</a:t>
              </a:r>
              <a:r>
                <a:rPr lang="en-US" sz="1400" b="1" dirty="0">
                  <a:solidFill>
                    <a:prstClr val="black"/>
                  </a:solidFill>
                  <a:latin typeface="Calibri"/>
                </a:rPr>
                <a:t>  </a:t>
              </a:r>
              <a:r>
                <a:rPr lang="en-US" sz="1200" b="1" dirty="0">
                  <a:solidFill>
                    <a:prstClr val="black"/>
                  </a:solidFill>
                  <a:latin typeface="Calibri"/>
                </a:rPr>
                <a:t>TV, Laptop, Game,</a:t>
              </a:r>
              <a:r>
                <a:rPr lang="en-US" sz="1400" b="1" dirty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en-US" sz="1200" b="1" dirty="0">
                  <a:solidFill>
                    <a:prstClr val="black"/>
                  </a:solidFill>
                  <a:latin typeface="Calibri"/>
                </a:rPr>
                <a:t>Tablet, Phone</a:t>
              </a:r>
            </a:p>
          </p:txBody>
        </p:sp>
        <p:grpSp>
          <p:nvGrpSpPr>
            <p:cNvPr id="103" name="Group 102"/>
            <p:cNvGrpSpPr/>
            <p:nvPr/>
          </p:nvGrpSpPr>
          <p:grpSpPr>
            <a:xfrm>
              <a:off x="5598924" y="5535432"/>
              <a:ext cx="1779539" cy="423414"/>
              <a:chOff x="5598924" y="5535432"/>
              <a:chExt cx="1779539" cy="423414"/>
            </a:xfrm>
          </p:grpSpPr>
          <p:sp>
            <p:nvSpPr>
              <p:cNvPr id="104" name="Rectangle 103"/>
              <p:cNvSpPr/>
              <p:nvPr/>
            </p:nvSpPr>
            <p:spPr>
              <a:xfrm rot="16200000" flipH="1">
                <a:off x="6765282" y="5345664"/>
                <a:ext cx="423414" cy="802949"/>
              </a:xfrm>
              <a:prstGeom prst="rect">
                <a:avLst/>
              </a:prstGeom>
              <a:blipFill dpi="0"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solidFill>
                  <a:srgbClr val="0070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06" name="Moon 105"/>
              <p:cNvSpPr/>
              <p:nvPr/>
            </p:nvSpPr>
            <p:spPr>
              <a:xfrm>
                <a:off x="5598924" y="5629360"/>
                <a:ext cx="204147" cy="305057"/>
              </a:xfrm>
              <a:prstGeom prst="moon">
                <a:avLst/>
              </a:prstGeom>
              <a:gradFill>
                <a:gsLst>
                  <a:gs pos="3226">
                    <a:schemeClr val="bg1">
                      <a:lumMod val="50000"/>
                    </a:schemeClr>
                  </a:gs>
                  <a:gs pos="80000">
                    <a:schemeClr val="bg1">
                      <a:lumMod val="50000"/>
                    </a:schemeClr>
                  </a:gs>
                  <a:gs pos="23000">
                    <a:schemeClr val="bg1">
                      <a:lumMod val="75000"/>
                    </a:schemeClr>
                  </a:gs>
                </a:gsLst>
                <a:lin ang="1800000" scaled="0"/>
              </a:gradFill>
              <a:ln w="9525">
                <a:solidFill>
                  <a:srgbClr val="0070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07" name="Rounded Rectangle 106"/>
              <p:cNvSpPr/>
              <p:nvPr/>
            </p:nvSpPr>
            <p:spPr>
              <a:xfrm>
                <a:off x="6408493" y="5582062"/>
                <a:ext cx="90495" cy="241426"/>
              </a:xfrm>
              <a:prstGeom prst="roundRect">
                <a:avLst/>
              </a:prstGeom>
              <a:gradFill>
                <a:gsLst>
                  <a:gs pos="3226">
                    <a:schemeClr val="bg1">
                      <a:lumMod val="50000"/>
                    </a:schemeClr>
                  </a:gs>
                  <a:gs pos="80000">
                    <a:schemeClr val="bg1">
                      <a:lumMod val="50000"/>
                    </a:schemeClr>
                  </a:gs>
                  <a:gs pos="23000">
                    <a:schemeClr val="bg1">
                      <a:lumMod val="75000"/>
                    </a:schemeClr>
                  </a:gs>
                </a:gsLst>
                <a:lin ang="1800000" scaled="0"/>
              </a:gradFill>
              <a:ln w="9525">
                <a:solidFill>
                  <a:srgbClr val="0070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</p:grpSp>
      <p:grpSp>
        <p:nvGrpSpPr>
          <p:cNvPr id="109" name="Group 108"/>
          <p:cNvGrpSpPr/>
          <p:nvPr/>
        </p:nvGrpSpPr>
        <p:grpSpPr>
          <a:xfrm>
            <a:off x="8709407" y="6077618"/>
            <a:ext cx="704166" cy="344241"/>
            <a:chOff x="12455197" y="2704275"/>
            <a:chExt cx="2473370" cy="1209140"/>
          </a:xfrm>
        </p:grpSpPr>
        <p:grpSp>
          <p:nvGrpSpPr>
            <p:cNvPr id="110" name="Group 109"/>
            <p:cNvGrpSpPr/>
            <p:nvPr/>
          </p:nvGrpSpPr>
          <p:grpSpPr>
            <a:xfrm>
              <a:off x="12455197" y="2704275"/>
              <a:ext cx="2473370" cy="1209140"/>
              <a:chOff x="12455197" y="2704275"/>
              <a:chExt cx="2473370" cy="1209140"/>
            </a:xfrm>
          </p:grpSpPr>
          <p:sp>
            <p:nvSpPr>
              <p:cNvPr id="114" name="Rectangle 113"/>
              <p:cNvSpPr/>
              <p:nvPr/>
            </p:nvSpPr>
            <p:spPr>
              <a:xfrm rot="16200000" flipH="1">
                <a:off x="13474011" y="2254119"/>
                <a:ext cx="1004399" cy="1904712"/>
              </a:xfrm>
              <a:prstGeom prst="rect">
                <a:avLst/>
              </a:prstGeom>
              <a:blipFill dpi="0" rotWithShape="1">
                <a:blip r:embed="rId1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solidFill>
                  <a:srgbClr val="0070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15" name="Parallelogram 114"/>
              <p:cNvSpPr/>
              <p:nvPr/>
            </p:nvSpPr>
            <p:spPr>
              <a:xfrm>
                <a:off x="12455197" y="3710689"/>
                <a:ext cx="2438113" cy="202726"/>
              </a:xfrm>
              <a:prstGeom prst="parallelogram">
                <a:avLst>
                  <a:gd name="adj" fmla="val 298726"/>
                </a:avLst>
              </a:prstGeom>
              <a:pattFill prst="ltHorz">
                <a:fgClr>
                  <a:schemeClr val="bg1">
                    <a:lumMod val="75000"/>
                  </a:schemeClr>
                </a:fgClr>
                <a:bgClr>
                  <a:schemeClr val="tx1">
                    <a:lumMod val="50000"/>
                    <a:lumOff val="50000"/>
                  </a:schemeClr>
                </a:bgClr>
              </a:patt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111" name="Rectangle 110"/>
            <p:cNvSpPr/>
            <p:nvPr/>
          </p:nvSpPr>
          <p:spPr>
            <a:xfrm>
              <a:off x="13328650" y="3048000"/>
              <a:ext cx="118417" cy="11161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13564690" y="3048000"/>
              <a:ext cx="118417" cy="11161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13804704" y="3228728"/>
              <a:ext cx="118417" cy="111618"/>
            </a:xfrm>
            <a:prstGeom prst="rect">
              <a:avLst/>
            </a:prstGeom>
            <a:solidFill>
              <a:srgbClr val="00B0F0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10537921" y="5892116"/>
            <a:ext cx="770216" cy="413610"/>
            <a:chOff x="-1457511" y="4307847"/>
            <a:chExt cx="3346532" cy="17971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7" name="Rounded Rectangle 116"/>
            <p:cNvSpPr/>
            <p:nvPr/>
          </p:nvSpPr>
          <p:spPr>
            <a:xfrm>
              <a:off x="-1457511" y="4307847"/>
              <a:ext cx="3346532" cy="1797097"/>
            </a:xfrm>
            <a:prstGeom prst="roundRect">
              <a:avLst>
                <a:gd name="adj" fmla="val 6257"/>
              </a:avLst>
            </a:prstGeom>
            <a:gradFill>
              <a:gsLst>
                <a:gs pos="3226">
                  <a:schemeClr val="bg1">
                    <a:lumMod val="50000"/>
                  </a:schemeClr>
                </a:gs>
                <a:gs pos="80000">
                  <a:schemeClr val="bg1">
                    <a:lumMod val="50000"/>
                  </a:schemeClr>
                </a:gs>
                <a:gs pos="23000">
                  <a:schemeClr val="bg1">
                    <a:lumMod val="75000"/>
                  </a:schemeClr>
                </a:gs>
              </a:gsLst>
              <a:lin ang="1800000" scaled="0"/>
            </a:gra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-1195847" y="4317176"/>
              <a:ext cx="2789695" cy="1787771"/>
            </a:xfrm>
            <a:prstGeom prst="rect">
              <a:avLst/>
            </a:prstGeom>
            <a:blipFill dpi="0" rotWithShape="1"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19" name="Group 118"/>
            <p:cNvGrpSpPr/>
            <p:nvPr/>
          </p:nvGrpSpPr>
          <p:grpSpPr>
            <a:xfrm>
              <a:off x="-844550" y="4559711"/>
              <a:ext cx="230133" cy="1231489"/>
              <a:chOff x="-844550" y="4559711"/>
              <a:chExt cx="230133" cy="1231489"/>
            </a:xfrm>
          </p:grpSpPr>
          <p:sp>
            <p:nvSpPr>
              <p:cNvPr id="135" name="Rectangle 134"/>
              <p:cNvSpPr/>
              <p:nvPr/>
            </p:nvSpPr>
            <p:spPr>
              <a:xfrm>
                <a:off x="-844550" y="4877904"/>
                <a:ext cx="228600" cy="215475"/>
              </a:xfrm>
              <a:prstGeom prst="rect">
                <a:avLst/>
              </a:prstGeom>
              <a:solidFill>
                <a:srgbClr val="00B0F0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36" name="Rectangle 135"/>
              <p:cNvSpPr/>
              <p:nvPr/>
            </p:nvSpPr>
            <p:spPr>
              <a:xfrm>
                <a:off x="-844550" y="5231172"/>
                <a:ext cx="228600" cy="21547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  <a:shade val="30000"/>
                      <a:satMod val="115000"/>
                    </a:schemeClr>
                  </a:gs>
                  <a:gs pos="50000">
                    <a:schemeClr val="bg1">
                      <a:lumMod val="7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75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37" name="Rectangle 136"/>
              <p:cNvSpPr/>
              <p:nvPr/>
            </p:nvSpPr>
            <p:spPr>
              <a:xfrm>
                <a:off x="-843017" y="5575725"/>
                <a:ext cx="228600" cy="215475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38" name="Rectangle 137"/>
              <p:cNvSpPr/>
              <p:nvPr/>
            </p:nvSpPr>
            <p:spPr>
              <a:xfrm>
                <a:off x="-844550" y="4559711"/>
                <a:ext cx="228600" cy="215475"/>
              </a:xfrm>
              <a:prstGeom prst="rect">
                <a:avLst/>
              </a:prstGeom>
              <a:solidFill>
                <a:srgbClr val="FFFF00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grpSp>
          <p:nvGrpSpPr>
            <p:cNvPr id="120" name="Group 119"/>
            <p:cNvGrpSpPr/>
            <p:nvPr/>
          </p:nvGrpSpPr>
          <p:grpSpPr>
            <a:xfrm>
              <a:off x="-388883" y="4559711"/>
              <a:ext cx="230133" cy="1231489"/>
              <a:chOff x="-388883" y="4572000"/>
              <a:chExt cx="230133" cy="1231489"/>
            </a:xfrm>
          </p:grpSpPr>
          <p:sp>
            <p:nvSpPr>
              <p:cNvPr id="131" name="Rectangle 130"/>
              <p:cNvSpPr/>
              <p:nvPr/>
            </p:nvSpPr>
            <p:spPr>
              <a:xfrm>
                <a:off x="-388883" y="4890193"/>
                <a:ext cx="228600" cy="215475"/>
              </a:xfrm>
              <a:prstGeom prst="rect">
                <a:avLst/>
              </a:prstGeom>
              <a:solidFill>
                <a:srgbClr val="92D050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32" name="Rectangle 131"/>
              <p:cNvSpPr/>
              <p:nvPr/>
            </p:nvSpPr>
            <p:spPr>
              <a:xfrm>
                <a:off x="-388883" y="5243461"/>
                <a:ext cx="228600" cy="215475"/>
              </a:xfrm>
              <a:prstGeom prst="rect">
                <a:avLst/>
              </a:prstGeom>
              <a:solidFill>
                <a:schemeClr val="tx2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33" name="Rectangle 132"/>
              <p:cNvSpPr/>
              <p:nvPr/>
            </p:nvSpPr>
            <p:spPr>
              <a:xfrm>
                <a:off x="-387350" y="5588014"/>
                <a:ext cx="228600" cy="215475"/>
              </a:xfrm>
              <a:prstGeom prst="rect">
                <a:avLst/>
              </a:prstGeom>
              <a:blipFill>
                <a:blip r:embed="rId13" cstate="print"/>
                <a:tile tx="0" ty="0" sx="100000" sy="100000" flip="none" algn="tl"/>
              </a:blip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34" name="Rectangle 133"/>
              <p:cNvSpPr/>
              <p:nvPr/>
            </p:nvSpPr>
            <p:spPr>
              <a:xfrm>
                <a:off x="-388883" y="4572000"/>
                <a:ext cx="228600" cy="215475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grpSp>
          <p:nvGrpSpPr>
            <p:cNvPr id="121" name="Group 120"/>
            <p:cNvGrpSpPr/>
            <p:nvPr/>
          </p:nvGrpSpPr>
          <p:grpSpPr>
            <a:xfrm>
              <a:off x="74458" y="4590408"/>
              <a:ext cx="230133" cy="1231489"/>
              <a:chOff x="-844550" y="4559711"/>
              <a:chExt cx="230133" cy="1231489"/>
            </a:xfrm>
          </p:grpSpPr>
          <p:sp>
            <p:nvSpPr>
              <p:cNvPr id="127" name="Rectangle 126"/>
              <p:cNvSpPr/>
              <p:nvPr/>
            </p:nvSpPr>
            <p:spPr>
              <a:xfrm>
                <a:off x="-844550" y="4877904"/>
                <a:ext cx="228600" cy="215475"/>
              </a:xfrm>
              <a:prstGeom prst="rect">
                <a:avLst/>
              </a:prstGeom>
              <a:solidFill>
                <a:srgbClr val="00B0F0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28" name="Rectangle 127"/>
              <p:cNvSpPr/>
              <p:nvPr/>
            </p:nvSpPr>
            <p:spPr>
              <a:xfrm>
                <a:off x="-844550" y="5231172"/>
                <a:ext cx="228600" cy="21547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  <a:shade val="30000"/>
                      <a:satMod val="115000"/>
                    </a:schemeClr>
                  </a:gs>
                  <a:gs pos="50000">
                    <a:schemeClr val="bg1">
                      <a:lumMod val="7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75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29" name="Rectangle 128"/>
              <p:cNvSpPr/>
              <p:nvPr/>
            </p:nvSpPr>
            <p:spPr>
              <a:xfrm>
                <a:off x="-843017" y="5575725"/>
                <a:ext cx="228600" cy="215475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30" name="Rectangle 129"/>
              <p:cNvSpPr/>
              <p:nvPr/>
            </p:nvSpPr>
            <p:spPr>
              <a:xfrm>
                <a:off x="-844550" y="4559711"/>
                <a:ext cx="228600" cy="215475"/>
              </a:xfrm>
              <a:prstGeom prst="rect">
                <a:avLst/>
              </a:prstGeom>
              <a:solidFill>
                <a:srgbClr val="FFFF00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grpSp>
          <p:nvGrpSpPr>
            <p:cNvPr id="122" name="Group 121"/>
            <p:cNvGrpSpPr/>
            <p:nvPr/>
          </p:nvGrpSpPr>
          <p:grpSpPr>
            <a:xfrm>
              <a:off x="530125" y="4590408"/>
              <a:ext cx="230133" cy="1231489"/>
              <a:chOff x="-388883" y="4572000"/>
              <a:chExt cx="230133" cy="1231489"/>
            </a:xfrm>
          </p:grpSpPr>
          <p:sp>
            <p:nvSpPr>
              <p:cNvPr id="123" name="Rectangle 122"/>
              <p:cNvSpPr/>
              <p:nvPr/>
            </p:nvSpPr>
            <p:spPr>
              <a:xfrm>
                <a:off x="-388883" y="4890193"/>
                <a:ext cx="228600" cy="215475"/>
              </a:xfrm>
              <a:prstGeom prst="rect">
                <a:avLst/>
              </a:prstGeom>
              <a:solidFill>
                <a:srgbClr val="92D050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24" name="Rectangle 123"/>
              <p:cNvSpPr/>
              <p:nvPr/>
            </p:nvSpPr>
            <p:spPr>
              <a:xfrm>
                <a:off x="-388883" y="5243461"/>
                <a:ext cx="228600" cy="215475"/>
              </a:xfrm>
              <a:prstGeom prst="rect">
                <a:avLst/>
              </a:prstGeom>
              <a:solidFill>
                <a:schemeClr val="tx2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25" name="Rectangle 124"/>
              <p:cNvSpPr/>
              <p:nvPr/>
            </p:nvSpPr>
            <p:spPr>
              <a:xfrm>
                <a:off x="-387350" y="5588014"/>
                <a:ext cx="228600" cy="215475"/>
              </a:xfrm>
              <a:prstGeom prst="rect">
                <a:avLst/>
              </a:prstGeom>
              <a:blipFill>
                <a:blip r:embed="rId13" cstate="print"/>
                <a:tile tx="0" ty="0" sx="100000" sy="100000" flip="none" algn="tl"/>
              </a:blip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26" name="Rectangle 125"/>
              <p:cNvSpPr/>
              <p:nvPr/>
            </p:nvSpPr>
            <p:spPr>
              <a:xfrm>
                <a:off x="-388883" y="4572000"/>
                <a:ext cx="228600" cy="215475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</p:grpSp>
      <p:grpSp>
        <p:nvGrpSpPr>
          <p:cNvPr id="139" name="Group 138"/>
          <p:cNvGrpSpPr/>
          <p:nvPr/>
        </p:nvGrpSpPr>
        <p:grpSpPr>
          <a:xfrm rot="5400000">
            <a:off x="11298245" y="5997463"/>
            <a:ext cx="445923" cy="239461"/>
            <a:chOff x="-1457505" y="4307841"/>
            <a:chExt cx="3346532" cy="17971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0" name="Rounded Rectangle 139"/>
            <p:cNvSpPr/>
            <p:nvPr/>
          </p:nvSpPr>
          <p:spPr>
            <a:xfrm>
              <a:off x="-1457505" y="4307841"/>
              <a:ext cx="3346532" cy="1797100"/>
            </a:xfrm>
            <a:prstGeom prst="roundRect">
              <a:avLst>
                <a:gd name="adj" fmla="val 6257"/>
              </a:avLst>
            </a:prstGeom>
            <a:gradFill>
              <a:gsLst>
                <a:gs pos="3226">
                  <a:schemeClr val="bg1">
                    <a:lumMod val="50000"/>
                  </a:schemeClr>
                </a:gs>
                <a:gs pos="80000">
                  <a:schemeClr val="bg1">
                    <a:lumMod val="50000"/>
                  </a:schemeClr>
                </a:gs>
                <a:gs pos="23000">
                  <a:schemeClr val="bg1">
                    <a:lumMod val="75000"/>
                  </a:schemeClr>
                </a:gs>
              </a:gsLst>
              <a:lin ang="1800000" scaled="0"/>
            </a:gradFill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-1195847" y="4317176"/>
              <a:ext cx="2789697" cy="1787768"/>
            </a:xfrm>
            <a:prstGeom prst="rect">
              <a:avLst/>
            </a:prstGeom>
            <a:blipFill dpi="0" rotWithShape="1">
              <a:blip r:embed="rId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42" name="Group 141"/>
            <p:cNvGrpSpPr/>
            <p:nvPr/>
          </p:nvGrpSpPr>
          <p:grpSpPr>
            <a:xfrm>
              <a:off x="-844550" y="4559711"/>
              <a:ext cx="230133" cy="1231489"/>
              <a:chOff x="-844550" y="4559711"/>
              <a:chExt cx="230133" cy="1231489"/>
            </a:xfrm>
          </p:grpSpPr>
          <p:sp>
            <p:nvSpPr>
              <p:cNvPr id="158" name="Rectangle 157"/>
              <p:cNvSpPr/>
              <p:nvPr/>
            </p:nvSpPr>
            <p:spPr>
              <a:xfrm>
                <a:off x="-844550" y="4877904"/>
                <a:ext cx="228600" cy="215475"/>
              </a:xfrm>
              <a:prstGeom prst="rect">
                <a:avLst/>
              </a:prstGeom>
              <a:solidFill>
                <a:srgbClr val="00B0F0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59" name="Rectangle 158"/>
              <p:cNvSpPr/>
              <p:nvPr/>
            </p:nvSpPr>
            <p:spPr>
              <a:xfrm>
                <a:off x="-844550" y="5231172"/>
                <a:ext cx="228600" cy="21547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  <a:shade val="30000"/>
                      <a:satMod val="115000"/>
                    </a:schemeClr>
                  </a:gs>
                  <a:gs pos="50000">
                    <a:schemeClr val="bg1">
                      <a:lumMod val="7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75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60" name="Rectangle 159"/>
              <p:cNvSpPr/>
              <p:nvPr/>
            </p:nvSpPr>
            <p:spPr>
              <a:xfrm>
                <a:off x="-843017" y="5575725"/>
                <a:ext cx="228600" cy="215475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61" name="Rectangle 160"/>
              <p:cNvSpPr/>
              <p:nvPr/>
            </p:nvSpPr>
            <p:spPr>
              <a:xfrm>
                <a:off x="-844550" y="4559711"/>
                <a:ext cx="228600" cy="215475"/>
              </a:xfrm>
              <a:prstGeom prst="rect">
                <a:avLst/>
              </a:prstGeom>
              <a:solidFill>
                <a:srgbClr val="FFFF00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grpSp>
          <p:nvGrpSpPr>
            <p:cNvPr id="143" name="Group 142"/>
            <p:cNvGrpSpPr/>
            <p:nvPr/>
          </p:nvGrpSpPr>
          <p:grpSpPr>
            <a:xfrm>
              <a:off x="-388883" y="4559711"/>
              <a:ext cx="230133" cy="1231489"/>
              <a:chOff x="-388883" y="4572000"/>
              <a:chExt cx="230133" cy="1231489"/>
            </a:xfrm>
          </p:grpSpPr>
          <p:sp>
            <p:nvSpPr>
              <p:cNvPr id="154" name="Rectangle 153"/>
              <p:cNvSpPr/>
              <p:nvPr/>
            </p:nvSpPr>
            <p:spPr>
              <a:xfrm>
                <a:off x="-388883" y="4890193"/>
                <a:ext cx="228600" cy="215475"/>
              </a:xfrm>
              <a:prstGeom prst="rect">
                <a:avLst/>
              </a:prstGeom>
              <a:solidFill>
                <a:srgbClr val="92D050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55" name="Rectangle 154"/>
              <p:cNvSpPr/>
              <p:nvPr/>
            </p:nvSpPr>
            <p:spPr>
              <a:xfrm>
                <a:off x="-388883" y="5243461"/>
                <a:ext cx="228600" cy="215475"/>
              </a:xfrm>
              <a:prstGeom prst="rect">
                <a:avLst/>
              </a:prstGeom>
              <a:solidFill>
                <a:schemeClr val="tx2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56" name="Rectangle 155"/>
              <p:cNvSpPr/>
              <p:nvPr/>
            </p:nvSpPr>
            <p:spPr>
              <a:xfrm>
                <a:off x="-387350" y="5588014"/>
                <a:ext cx="228600" cy="215475"/>
              </a:xfrm>
              <a:prstGeom prst="rect">
                <a:avLst/>
              </a:prstGeom>
              <a:blipFill>
                <a:blip r:embed="rId13" cstate="print"/>
                <a:tile tx="0" ty="0" sx="100000" sy="100000" flip="none" algn="tl"/>
              </a:blip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57" name="Rectangle 156"/>
              <p:cNvSpPr/>
              <p:nvPr/>
            </p:nvSpPr>
            <p:spPr>
              <a:xfrm>
                <a:off x="-388883" y="4572000"/>
                <a:ext cx="228600" cy="215475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grpSp>
          <p:nvGrpSpPr>
            <p:cNvPr id="144" name="Group 143"/>
            <p:cNvGrpSpPr/>
            <p:nvPr/>
          </p:nvGrpSpPr>
          <p:grpSpPr>
            <a:xfrm>
              <a:off x="74458" y="4590408"/>
              <a:ext cx="230133" cy="1231489"/>
              <a:chOff x="-844550" y="4559711"/>
              <a:chExt cx="230133" cy="1231489"/>
            </a:xfrm>
          </p:grpSpPr>
          <p:sp>
            <p:nvSpPr>
              <p:cNvPr id="150" name="Rectangle 149"/>
              <p:cNvSpPr/>
              <p:nvPr/>
            </p:nvSpPr>
            <p:spPr>
              <a:xfrm>
                <a:off x="-844550" y="4877904"/>
                <a:ext cx="228600" cy="215475"/>
              </a:xfrm>
              <a:prstGeom prst="rect">
                <a:avLst/>
              </a:prstGeom>
              <a:solidFill>
                <a:srgbClr val="00B0F0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51" name="Rectangle 150"/>
              <p:cNvSpPr/>
              <p:nvPr/>
            </p:nvSpPr>
            <p:spPr>
              <a:xfrm>
                <a:off x="-844550" y="5231172"/>
                <a:ext cx="228600" cy="21547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  <a:shade val="30000"/>
                      <a:satMod val="115000"/>
                    </a:schemeClr>
                  </a:gs>
                  <a:gs pos="50000">
                    <a:schemeClr val="bg1">
                      <a:lumMod val="7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75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52" name="Rectangle 151"/>
              <p:cNvSpPr/>
              <p:nvPr/>
            </p:nvSpPr>
            <p:spPr>
              <a:xfrm>
                <a:off x="-843017" y="5575725"/>
                <a:ext cx="228600" cy="215475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53" name="Rectangle 152"/>
              <p:cNvSpPr/>
              <p:nvPr/>
            </p:nvSpPr>
            <p:spPr>
              <a:xfrm>
                <a:off x="-844550" y="4559711"/>
                <a:ext cx="228600" cy="215475"/>
              </a:xfrm>
              <a:prstGeom prst="rect">
                <a:avLst/>
              </a:prstGeom>
              <a:solidFill>
                <a:srgbClr val="FFFF00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grpSp>
          <p:nvGrpSpPr>
            <p:cNvPr id="145" name="Group 144"/>
            <p:cNvGrpSpPr/>
            <p:nvPr/>
          </p:nvGrpSpPr>
          <p:grpSpPr>
            <a:xfrm>
              <a:off x="530125" y="4590408"/>
              <a:ext cx="230133" cy="1231489"/>
              <a:chOff x="-388883" y="4572000"/>
              <a:chExt cx="230133" cy="1231489"/>
            </a:xfrm>
          </p:grpSpPr>
          <p:sp>
            <p:nvSpPr>
              <p:cNvPr id="146" name="Rectangle 145"/>
              <p:cNvSpPr/>
              <p:nvPr/>
            </p:nvSpPr>
            <p:spPr>
              <a:xfrm>
                <a:off x="-388883" y="4890193"/>
                <a:ext cx="228600" cy="215475"/>
              </a:xfrm>
              <a:prstGeom prst="rect">
                <a:avLst/>
              </a:prstGeom>
              <a:solidFill>
                <a:srgbClr val="92D050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47" name="Rectangle 146"/>
              <p:cNvSpPr/>
              <p:nvPr/>
            </p:nvSpPr>
            <p:spPr>
              <a:xfrm>
                <a:off x="-388883" y="5243461"/>
                <a:ext cx="228600" cy="215475"/>
              </a:xfrm>
              <a:prstGeom prst="rect">
                <a:avLst/>
              </a:prstGeom>
              <a:solidFill>
                <a:schemeClr val="tx2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48" name="Rectangle 147"/>
              <p:cNvSpPr/>
              <p:nvPr/>
            </p:nvSpPr>
            <p:spPr>
              <a:xfrm>
                <a:off x="-387350" y="5588014"/>
                <a:ext cx="228600" cy="215475"/>
              </a:xfrm>
              <a:prstGeom prst="rect">
                <a:avLst/>
              </a:prstGeom>
              <a:blipFill>
                <a:blip r:embed="rId13" cstate="print"/>
                <a:tile tx="0" ty="0" sx="100000" sy="100000" flip="none" algn="tl"/>
              </a:blip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49" name="Rectangle 148"/>
              <p:cNvSpPr/>
              <p:nvPr/>
            </p:nvSpPr>
            <p:spPr>
              <a:xfrm>
                <a:off x="-388883" y="4572000"/>
                <a:ext cx="228600" cy="215475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</p:grpSp>
      <p:grpSp>
        <p:nvGrpSpPr>
          <p:cNvPr id="168" name="Group 167"/>
          <p:cNvGrpSpPr/>
          <p:nvPr/>
        </p:nvGrpSpPr>
        <p:grpSpPr>
          <a:xfrm>
            <a:off x="9690302" y="6082374"/>
            <a:ext cx="623211" cy="306649"/>
            <a:chOff x="-2535633" y="4852891"/>
            <a:chExt cx="1711044" cy="873802"/>
          </a:xfrm>
        </p:grpSpPr>
        <p:sp>
          <p:nvSpPr>
            <p:cNvPr id="166" name="L-Shape 165"/>
            <p:cNvSpPr/>
            <p:nvPr/>
          </p:nvSpPr>
          <p:spPr>
            <a:xfrm>
              <a:off x="-1680111" y="4852891"/>
              <a:ext cx="855522" cy="872821"/>
            </a:xfrm>
            <a:custGeom>
              <a:avLst/>
              <a:gdLst>
                <a:gd name="connsiteX0" fmla="*/ 0 w 855522"/>
                <a:gd name="connsiteY0" fmla="*/ 0 h 872821"/>
                <a:gd name="connsiteX1" fmla="*/ 156458 w 855522"/>
                <a:gd name="connsiteY1" fmla="*/ 0 h 872821"/>
                <a:gd name="connsiteX2" fmla="*/ 156458 w 855522"/>
                <a:gd name="connsiteY2" fmla="*/ 726416 h 872821"/>
                <a:gd name="connsiteX3" fmla="*/ 855522 w 855522"/>
                <a:gd name="connsiteY3" fmla="*/ 726416 h 872821"/>
                <a:gd name="connsiteX4" fmla="*/ 855522 w 855522"/>
                <a:gd name="connsiteY4" fmla="*/ 872821 h 872821"/>
                <a:gd name="connsiteX5" fmla="*/ 0 w 855522"/>
                <a:gd name="connsiteY5" fmla="*/ 872821 h 872821"/>
                <a:gd name="connsiteX6" fmla="*/ 0 w 855522"/>
                <a:gd name="connsiteY6" fmla="*/ 0 h 872821"/>
                <a:gd name="connsiteX0" fmla="*/ 0 w 855522"/>
                <a:gd name="connsiteY0" fmla="*/ 0 h 872821"/>
                <a:gd name="connsiteX1" fmla="*/ 156458 w 855522"/>
                <a:gd name="connsiteY1" fmla="*/ 0 h 872821"/>
                <a:gd name="connsiteX2" fmla="*/ 156458 w 855522"/>
                <a:gd name="connsiteY2" fmla="*/ 726416 h 872821"/>
                <a:gd name="connsiteX3" fmla="*/ 835426 w 855522"/>
                <a:gd name="connsiteY3" fmla="*/ 796755 h 872821"/>
                <a:gd name="connsiteX4" fmla="*/ 855522 w 855522"/>
                <a:gd name="connsiteY4" fmla="*/ 872821 h 872821"/>
                <a:gd name="connsiteX5" fmla="*/ 0 w 855522"/>
                <a:gd name="connsiteY5" fmla="*/ 872821 h 872821"/>
                <a:gd name="connsiteX6" fmla="*/ 0 w 855522"/>
                <a:gd name="connsiteY6" fmla="*/ 0 h 87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5522" h="872821">
                  <a:moveTo>
                    <a:pt x="0" y="0"/>
                  </a:moveTo>
                  <a:lnTo>
                    <a:pt x="156458" y="0"/>
                  </a:lnTo>
                  <a:lnTo>
                    <a:pt x="156458" y="726416"/>
                  </a:lnTo>
                  <a:lnTo>
                    <a:pt x="835426" y="796755"/>
                  </a:lnTo>
                  <a:lnTo>
                    <a:pt x="855522" y="872821"/>
                  </a:lnTo>
                  <a:lnTo>
                    <a:pt x="0" y="87282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226">
                  <a:schemeClr val="tx1">
                    <a:lumMod val="65000"/>
                    <a:lumOff val="35000"/>
                  </a:schemeClr>
                </a:gs>
                <a:gs pos="49000">
                  <a:schemeClr val="tx1">
                    <a:lumMod val="85000"/>
                    <a:lumOff val="15000"/>
                  </a:schemeClr>
                </a:gs>
                <a:gs pos="23000">
                  <a:schemeClr val="bg1">
                    <a:lumMod val="75000"/>
                  </a:schemeClr>
                </a:gs>
              </a:gsLst>
              <a:lin ang="1800000" scaled="0"/>
            </a:gradFill>
            <a:ln w="9525">
              <a:solidFill>
                <a:srgbClr val="00703C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67" name="L-Shape 165"/>
            <p:cNvSpPr/>
            <p:nvPr/>
          </p:nvSpPr>
          <p:spPr>
            <a:xfrm flipH="1">
              <a:off x="-2535633" y="4853872"/>
              <a:ext cx="855522" cy="872821"/>
            </a:xfrm>
            <a:custGeom>
              <a:avLst/>
              <a:gdLst>
                <a:gd name="connsiteX0" fmla="*/ 0 w 855522"/>
                <a:gd name="connsiteY0" fmla="*/ 0 h 872821"/>
                <a:gd name="connsiteX1" fmla="*/ 156458 w 855522"/>
                <a:gd name="connsiteY1" fmla="*/ 0 h 872821"/>
                <a:gd name="connsiteX2" fmla="*/ 156458 w 855522"/>
                <a:gd name="connsiteY2" fmla="*/ 726416 h 872821"/>
                <a:gd name="connsiteX3" fmla="*/ 855522 w 855522"/>
                <a:gd name="connsiteY3" fmla="*/ 726416 h 872821"/>
                <a:gd name="connsiteX4" fmla="*/ 855522 w 855522"/>
                <a:gd name="connsiteY4" fmla="*/ 872821 h 872821"/>
                <a:gd name="connsiteX5" fmla="*/ 0 w 855522"/>
                <a:gd name="connsiteY5" fmla="*/ 872821 h 872821"/>
                <a:gd name="connsiteX6" fmla="*/ 0 w 855522"/>
                <a:gd name="connsiteY6" fmla="*/ 0 h 872821"/>
                <a:gd name="connsiteX0" fmla="*/ 0 w 855522"/>
                <a:gd name="connsiteY0" fmla="*/ 0 h 872821"/>
                <a:gd name="connsiteX1" fmla="*/ 156458 w 855522"/>
                <a:gd name="connsiteY1" fmla="*/ 0 h 872821"/>
                <a:gd name="connsiteX2" fmla="*/ 156458 w 855522"/>
                <a:gd name="connsiteY2" fmla="*/ 726416 h 872821"/>
                <a:gd name="connsiteX3" fmla="*/ 835426 w 855522"/>
                <a:gd name="connsiteY3" fmla="*/ 796755 h 872821"/>
                <a:gd name="connsiteX4" fmla="*/ 855522 w 855522"/>
                <a:gd name="connsiteY4" fmla="*/ 872821 h 872821"/>
                <a:gd name="connsiteX5" fmla="*/ 0 w 855522"/>
                <a:gd name="connsiteY5" fmla="*/ 872821 h 872821"/>
                <a:gd name="connsiteX6" fmla="*/ 0 w 855522"/>
                <a:gd name="connsiteY6" fmla="*/ 0 h 87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5522" h="872821">
                  <a:moveTo>
                    <a:pt x="0" y="0"/>
                  </a:moveTo>
                  <a:lnTo>
                    <a:pt x="156458" y="0"/>
                  </a:lnTo>
                  <a:lnTo>
                    <a:pt x="156458" y="726416"/>
                  </a:lnTo>
                  <a:lnTo>
                    <a:pt x="835426" y="796755"/>
                  </a:lnTo>
                  <a:lnTo>
                    <a:pt x="855522" y="872821"/>
                  </a:lnTo>
                  <a:lnTo>
                    <a:pt x="0" y="87282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226">
                  <a:schemeClr val="tx1">
                    <a:lumMod val="85000"/>
                    <a:lumOff val="15000"/>
                  </a:schemeClr>
                </a:gs>
                <a:gs pos="80000">
                  <a:schemeClr val="tx1">
                    <a:lumMod val="85000"/>
                    <a:lumOff val="15000"/>
                  </a:schemeClr>
                </a:gs>
                <a:gs pos="23000">
                  <a:schemeClr val="bg1">
                    <a:lumMod val="75000"/>
                  </a:schemeClr>
                </a:gs>
              </a:gsLst>
              <a:lin ang="7200000" scaled="0"/>
            </a:gradFill>
            <a:ln w="9525">
              <a:solidFill>
                <a:srgbClr val="00703C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63" name="Rectangle 162"/>
          <p:cNvSpPr/>
          <p:nvPr/>
        </p:nvSpPr>
        <p:spPr>
          <a:xfrm>
            <a:off x="9613412" y="5793939"/>
            <a:ext cx="776991" cy="459524"/>
          </a:xfrm>
          <a:prstGeom prst="rect">
            <a:avLst/>
          </a:prstGeom>
          <a:blipFill dpi="0"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9525">
            <a:solidFill>
              <a:srgbClr val="0070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347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93" name="Group 192"/>
          <p:cNvGrpSpPr/>
          <p:nvPr/>
        </p:nvGrpSpPr>
        <p:grpSpPr>
          <a:xfrm>
            <a:off x="10918921" y="5564578"/>
            <a:ext cx="591658" cy="632338"/>
            <a:chOff x="2514600" y="4724399"/>
            <a:chExt cx="609600" cy="651513"/>
          </a:xfrm>
        </p:grpSpPr>
        <p:sp>
          <p:nvSpPr>
            <p:cNvPr id="194" name="Arc 193"/>
            <p:cNvSpPr/>
            <p:nvPr/>
          </p:nvSpPr>
          <p:spPr>
            <a:xfrm>
              <a:off x="2667000" y="4876800"/>
              <a:ext cx="304800" cy="332742"/>
            </a:xfrm>
            <a:prstGeom prst="arc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5" name="Arc 194"/>
            <p:cNvSpPr/>
            <p:nvPr/>
          </p:nvSpPr>
          <p:spPr>
            <a:xfrm>
              <a:off x="2590327" y="4800368"/>
              <a:ext cx="458147" cy="500147"/>
            </a:xfrm>
            <a:prstGeom prst="arc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6" name="Arc 195"/>
            <p:cNvSpPr/>
            <p:nvPr/>
          </p:nvSpPr>
          <p:spPr>
            <a:xfrm>
              <a:off x="2514600" y="4724399"/>
              <a:ext cx="609600" cy="651513"/>
            </a:xfrm>
            <a:prstGeom prst="arc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351" name="Group 350"/>
          <p:cNvGrpSpPr/>
          <p:nvPr/>
        </p:nvGrpSpPr>
        <p:grpSpPr>
          <a:xfrm>
            <a:off x="5737895" y="4711476"/>
            <a:ext cx="980893" cy="1743618"/>
            <a:chOff x="6019800" y="4882994"/>
            <a:chExt cx="714305" cy="1422619"/>
          </a:xfrm>
          <a:effectLst/>
        </p:grpSpPr>
        <p:sp>
          <p:nvSpPr>
            <p:cNvPr id="352" name="Rectangle 351"/>
            <p:cNvSpPr/>
            <p:nvPr/>
          </p:nvSpPr>
          <p:spPr>
            <a:xfrm>
              <a:off x="6022226" y="5205733"/>
              <a:ext cx="710471" cy="224871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5000">
                  <a:srgbClr val="97C642">
                    <a:alpha val="52000"/>
                  </a:srgbClr>
                </a:gs>
                <a:gs pos="100000">
                  <a:srgbClr val="97C642">
                    <a:alpha val="0"/>
                  </a:srgbClr>
                </a:gs>
                <a:gs pos="88000">
                  <a:srgbClr val="97C642">
                    <a:alpha val="34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3" name="Rectangle 352"/>
            <p:cNvSpPr/>
            <p:nvPr/>
          </p:nvSpPr>
          <p:spPr>
            <a:xfrm>
              <a:off x="6022226" y="4995488"/>
              <a:ext cx="705243" cy="1310125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354" name="Group 353"/>
            <p:cNvGrpSpPr/>
            <p:nvPr/>
          </p:nvGrpSpPr>
          <p:grpSpPr>
            <a:xfrm>
              <a:off x="6021894" y="5038376"/>
              <a:ext cx="703149" cy="392227"/>
              <a:chOff x="1474354" y="3428122"/>
              <a:chExt cx="764055" cy="730555"/>
            </a:xfrm>
          </p:grpSpPr>
          <p:grpSp>
            <p:nvGrpSpPr>
              <p:cNvPr id="403" name="Group 402"/>
              <p:cNvGrpSpPr/>
              <p:nvPr/>
            </p:nvGrpSpPr>
            <p:grpSpPr>
              <a:xfrm>
                <a:off x="1857750" y="3428336"/>
                <a:ext cx="380659" cy="730341"/>
                <a:chOff x="1986817" y="2910320"/>
                <a:chExt cx="1146811" cy="860963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09" name="Rectangle 408"/>
                <p:cNvSpPr/>
                <p:nvPr/>
              </p:nvSpPr>
              <p:spPr>
                <a:xfrm>
                  <a:off x="2270777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10" name="Rectangle 409"/>
                <p:cNvSpPr/>
                <p:nvPr/>
              </p:nvSpPr>
              <p:spPr>
                <a:xfrm>
                  <a:off x="255657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11" name="Rectangle 410"/>
                <p:cNvSpPr/>
                <p:nvPr/>
              </p:nvSpPr>
              <p:spPr>
                <a:xfrm>
                  <a:off x="284686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12" name="Rectangle 411"/>
                <p:cNvSpPr/>
                <p:nvPr/>
              </p:nvSpPr>
              <p:spPr>
                <a:xfrm>
                  <a:off x="1986817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grpSp>
            <p:nvGrpSpPr>
              <p:cNvPr id="404" name="Group 403"/>
              <p:cNvGrpSpPr/>
              <p:nvPr/>
            </p:nvGrpSpPr>
            <p:grpSpPr>
              <a:xfrm>
                <a:off x="1474354" y="3428122"/>
                <a:ext cx="380659" cy="730341"/>
                <a:chOff x="1986817" y="2910320"/>
                <a:chExt cx="1146811" cy="860963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05" name="Rectangle 404"/>
                <p:cNvSpPr/>
                <p:nvPr/>
              </p:nvSpPr>
              <p:spPr>
                <a:xfrm>
                  <a:off x="2270777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06" name="Rectangle 405"/>
                <p:cNvSpPr/>
                <p:nvPr/>
              </p:nvSpPr>
              <p:spPr>
                <a:xfrm>
                  <a:off x="255657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07" name="Rectangle 406"/>
                <p:cNvSpPr/>
                <p:nvPr/>
              </p:nvSpPr>
              <p:spPr>
                <a:xfrm>
                  <a:off x="284686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08" name="Rectangle 407"/>
                <p:cNvSpPr/>
                <p:nvPr/>
              </p:nvSpPr>
              <p:spPr>
                <a:xfrm>
                  <a:off x="1986817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</p:grpSp>
        <p:sp>
          <p:nvSpPr>
            <p:cNvPr id="355" name="Rectangle 354"/>
            <p:cNvSpPr/>
            <p:nvPr/>
          </p:nvSpPr>
          <p:spPr>
            <a:xfrm>
              <a:off x="6023309" y="4882994"/>
              <a:ext cx="705243" cy="12246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 anchorCtr="1"/>
            <a:lstStyle/>
            <a:p>
              <a:pPr defTabSz="1218347"/>
              <a:r>
                <a:rPr lang="en-US" sz="9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Professional Bldg </a:t>
              </a:r>
            </a:p>
          </p:txBody>
        </p:sp>
        <p:sp>
          <p:nvSpPr>
            <p:cNvPr id="356" name="Rectangle 355"/>
            <p:cNvSpPr/>
            <p:nvPr/>
          </p:nvSpPr>
          <p:spPr>
            <a:xfrm>
              <a:off x="6022226" y="5217202"/>
              <a:ext cx="705243" cy="44629"/>
            </a:xfrm>
            <a:prstGeom prst="rect">
              <a:avLst/>
            </a:prstGeom>
            <a:gradFill>
              <a:gsLst>
                <a:gs pos="100000">
                  <a:srgbClr val="00703C"/>
                </a:gs>
                <a:gs pos="0">
                  <a:srgbClr val="00703C"/>
                </a:gs>
                <a:gs pos="29000">
                  <a:schemeClr val="bg1">
                    <a:lumMod val="95000"/>
                  </a:schemeClr>
                </a:gs>
                <a:gs pos="7000">
                  <a:srgbClr val="7BC143"/>
                </a:gs>
                <a:gs pos="93000">
                  <a:srgbClr val="7BC143"/>
                </a:gs>
                <a:gs pos="69000">
                  <a:schemeClr val="bg1"/>
                </a:gs>
              </a:gsLst>
              <a:lin ang="3000000" scaled="0"/>
            </a:gradFill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7" name="Rectangle 356"/>
            <p:cNvSpPr/>
            <p:nvPr/>
          </p:nvSpPr>
          <p:spPr>
            <a:xfrm>
              <a:off x="6022226" y="4999445"/>
              <a:ext cx="705243" cy="44629"/>
            </a:xfrm>
            <a:prstGeom prst="rect">
              <a:avLst/>
            </a:prstGeom>
            <a:gradFill>
              <a:gsLst>
                <a:gs pos="100000">
                  <a:srgbClr val="00703C"/>
                </a:gs>
                <a:gs pos="0">
                  <a:srgbClr val="00703C"/>
                </a:gs>
                <a:gs pos="29000">
                  <a:schemeClr val="bg1">
                    <a:lumMod val="95000"/>
                  </a:schemeClr>
                </a:gs>
                <a:gs pos="7000">
                  <a:srgbClr val="7BC143"/>
                </a:gs>
                <a:gs pos="93000">
                  <a:srgbClr val="7BC143"/>
                </a:gs>
                <a:gs pos="69000">
                  <a:schemeClr val="bg1"/>
                </a:gs>
              </a:gsLst>
              <a:lin ang="3000000" scaled="0"/>
            </a:gradFill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8" name="Rectangle 357"/>
            <p:cNvSpPr/>
            <p:nvPr/>
          </p:nvSpPr>
          <p:spPr>
            <a:xfrm>
              <a:off x="6019800" y="5039466"/>
              <a:ext cx="710471" cy="405432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5000">
                  <a:srgbClr val="97C642">
                    <a:alpha val="52000"/>
                  </a:srgbClr>
                </a:gs>
                <a:gs pos="100000">
                  <a:srgbClr val="97C642">
                    <a:alpha val="0"/>
                  </a:srgbClr>
                </a:gs>
                <a:gs pos="88000">
                  <a:srgbClr val="97C642">
                    <a:alpha val="34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359" name="Group 358"/>
            <p:cNvGrpSpPr/>
            <p:nvPr/>
          </p:nvGrpSpPr>
          <p:grpSpPr>
            <a:xfrm>
              <a:off x="6038349" y="5761921"/>
              <a:ext cx="146772" cy="94938"/>
              <a:chOff x="3117852" y="3657600"/>
              <a:chExt cx="160014" cy="103503"/>
            </a:xfrm>
          </p:grpSpPr>
          <p:grpSp>
            <p:nvGrpSpPr>
              <p:cNvPr id="397" name="Group 396"/>
              <p:cNvGrpSpPr/>
              <p:nvPr/>
            </p:nvGrpSpPr>
            <p:grpSpPr>
              <a:xfrm>
                <a:off x="3117852" y="3657600"/>
                <a:ext cx="160014" cy="45719"/>
                <a:chOff x="3117852" y="3657600"/>
                <a:chExt cx="533400" cy="152402"/>
              </a:xfrm>
            </p:grpSpPr>
            <p:sp>
              <p:nvSpPr>
                <p:cNvPr id="401" name="Rectangle 400"/>
                <p:cNvSpPr/>
                <p:nvPr/>
              </p:nvSpPr>
              <p:spPr>
                <a:xfrm rot="16200000" flipH="1">
                  <a:off x="3308351" y="3467101"/>
                  <a:ext cx="152402" cy="533400"/>
                </a:xfrm>
                <a:prstGeom prst="rect">
                  <a:avLst/>
                </a:prstGeom>
                <a:gradFill>
                  <a:gsLst>
                    <a:gs pos="3226">
                      <a:schemeClr val="bg1">
                        <a:lumMod val="50000"/>
                      </a:schemeClr>
                    </a:gs>
                    <a:gs pos="89000">
                      <a:schemeClr val="tx1">
                        <a:lumMod val="75000"/>
                        <a:lumOff val="25000"/>
                      </a:schemeClr>
                    </a:gs>
                    <a:gs pos="23000">
                      <a:schemeClr val="bg1">
                        <a:lumMod val="75000"/>
                      </a:schemeClr>
                    </a:gs>
                  </a:gsLst>
                  <a:lin ang="1800000" scaled="0"/>
                </a:gra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8347">
                    <a:defRPr/>
                  </a:pPr>
                  <a:endParaRPr lang="en-US" sz="20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02" name="Rectangle 401"/>
                <p:cNvSpPr/>
                <p:nvPr/>
              </p:nvSpPr>
              <p:spPr>
                <a:xfrm rot="16200000" flipH="1">
                  <a:off x="3185697" y="3650129"/>
                  <a:ext cx="45719" cy="116682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8347">
                    <a:defRPr/>
                  </a:pPr>
                  <a:endParaRPr lang="en-US" sz="20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grpSp>
            <p:nvGrpSpPr>
              <p:cNvPr id="398" name="Group 397"/>
              <p:cNvGrpSpPr/>
              <p:nvPr/>
            </p:nvGrpSpPr>
            <p:grpSpPr>
              <a:xfrm>
                <a:off x="3117852" y="3715384"/>
                <a:ext cx="160014" cy="45719"/>
                <a:chOff x="3117852" y="3657600"/>
                <a:chExt cx="533400" cy="152402"/>
              </a:xfrm>
            </p:grpSpPr>
            <p:sp>
              <p:nvSpPr>
                <p:cNvPr id="399" name="Rectangle 398"/>
                <p:cNvSpPr/>
                <p:nvPr/>
              </p:nvSpPr>
              <p:spPr>
                <a:xfrm rot="16200000" flipH="1">
                  <a:off x="3308351" y="3467101"/>
                  <a:ext cx="152402" cy="533400"/>
                </a:xfrm>
                <a:prstGeom prst="rect">
                  <a:avLst/>
                </a:prstGeom>
                <a:gradFill>
                  <a:gsLst>
                    <a:gs pos="3226">
                      <a:schemeClr val="bg1">
                        <a:lumMod val="50000"/>
                      </a:schemeClr>
                    </a:gs>
                    <a:gs pos="89000">
                      <a:schemeClr val="tx1">
                        <a:lumMod val="75000"/>
                        <a:lumOff val="25000"/>
                      </a:schemeClr>
                    </a:gs>
                    <a:gs pos="23000">
                      <a:schemeClr val="bg1">
                        <a:lumMod val="75000"/>
                      </a:schemeClr>
                    </a:gs>
                  </a:gsLst>
                  <a:lin ang="1800000" scaled="0"/>
                </a:gra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8347">
                    <a:defRPr/>
                  </a:pPr>
                  <a:endParaRPr lang="en-US" sz="20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00" name="Rectangle 399"/>
                <p:cNvSpPr/>
                <p:nvPr/>
              </p:nvSpPr>
              <p:spPr>
                <a:xfrm rot="16200000" flipH="1">
                  <a:off x="3185697" y="3650129"/>
                  <a:ext cx="45719" cy="116682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8347">
                    <a:defRPr/>
                  </a:pPr>
                  <a:endParaRPr lang="en-US" sz="20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</p:grpSp>
        <p:sp>
          <p:nvSpPr>
            <p:cNvPr id="360" name="Rectangle 359"/>
            <p:cNvSpPr/>
            <p:nvPr/>
          </p:nvSpPr>
          <p:spPr>
            <a:xfrm>
              <a:off x="6023634" y="5637806"/>
              <a:ext cx="710471" cy="223556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5000">
                  <a:srgbClr val="97C642">
                    <a:alpha val="52000"/>
                  </a:srgbClr>
                </a:gs>
                <a:gs pos="100000">
                  <a:srgbClr val="97C642">
                    <a:alpha val="0"/>
                  </a:srgbClr>
                </a:gs>
                <a:gs pos="88000">
                  <a:srgbClr val="97C642">
                    <a:alpha val="34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361" name="Group 360"/>
            <p:cNvGrpSpPr/>
            <p:nvPr/>
          </p:nvGrpSpPr>
          <p:grpSpPr>
            <a:xfrm>
              <a:off x="6023302" y="5470450"/>
              <a:ext cx="703149" cy="390912"/>
              <a:chOff x="1474354" y="3428122"/>
              <a:chExt cx="764055" cy="730555"/>
            </a:xfrm>
          </p:grpSpPr>
          <p:grpSp>
            <p:nvGrpSpPr>
              <p:cNvPr id="387" name="Group 386"/>
              <p:cNvGrpSpPr/>
              <p:nvPr/>
            </p:nvGrpSpPr>
            <p:grpSpPr>
              <a:xfrm>
                <a:off x="1857750" y="3428336"/>
                <a:ext cx="380659" cy="730341"/>
                <a:chOff x="1986817" y="2910320"/>
                <a:chExt cx="1146811" cy="860963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93" name="Rectangle 392"/>
                <p:cNvSpPr/>
                <p:nvPr/>
              </p:nvSpPr>
              <p:spPr>
                <a:xfrm>
                  <a:off x="2270777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94" name="Rectangle 393"/>
                <p:cNvSpPr/>
                <p:nvPr/>
              </p:nvSpPr>
              <p:spPr>
                <a:xfrm>
                  <a:off x="255657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95" name="Rectangle 394"/>
                <p:cNvSpPr/>
                <p:nvPr/>
              </p:nvSpPr>
              <p:spPr>
                <a:xfrm>
                  <a:off x="284686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96" name="Rectangle 395"/>
                <p:cNvSpPr/>
                <p:nvPr/>
              </p:nvSpPr>
              <p:spPr>
                <a:xfrm>
                  <a:off x="1986817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grpSp>
            <p:nvGrpSpPr>
              <p:cNvPr id="388" name="Group 387"/>
              <p:cNvGrpSpPr/>
              <p:nvPr/>
            </p:nvGrpSpPr>
            <p:grpSpPr>
              <a:xfrm>
                <a:off x="1474354" y="3428122"/>
                <a:ext cx="380659" cy="730341"/>
                <a:chOff x="1986817" y="2910320"/>
                <a:chExt cx="1146811" cy="860963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89" name="Rectangle 388"/>
                <p:cNvSpPr/>
                <p:nvPr/>
              </p:nvSpPr>
              <p:spPr>
                <a:xfrm>
                  <a:off x="2270777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90" name="Rectangle 389"/>
                <p:cNvSpPr/>
                <p:nvPr/>
              </p:nvSpPr>
              <p:spPr>
                <a:xfrm>
                  <a:off x="255657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91" name="Rectangle 390"/>
                <p:cNvSpPr/>
                <p:nvPr/>
              </p:nvSpPr>
              <p:spPr>
                <a:xfrm>
                  <a:off x="284686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92" name="Rectangle 391"/>
                <p:cNvSpPr/>
                <p:nvPr/>
              </p:nvSpPr>
              <p:spPr>
                <a:xfrm>
                  <a:off x="1986817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</p:grpSp>
        <p:sp>
          <p:nvSpPr>
            <p:cNvPr id="362" name="Rectangle 361"/>
            <p:cNvSpPr/>
            <p:nvPr/>
          </p:nvSpPr>
          <p:spPr>
            <a:xfrm>
              <a:off x="6023634" y="5649275"/>
              <a:ext cx="705243" cy="44629"/>
            </a:xfrm>
            <a:prstGeom prst="rect">
              <a:avLst/>
            </a:prstGeom>
            <a:gradFill>
              <a:gsLst>
                <a:gs pos="100000">
                  <a:srgbClr val="00703C"/>
                </a:gs>
                <a:gs pos="0">
                  <a:srgbClr val="00703C"/>
                </a:gs>
                <a:gs pos="29000">
                  <a:schemeClr val="bg1">
                    <a:lumMod val="95000"/>
                  </a:schemeClr>
                </a:gs>
                <a:gs pos="7000">
                  <a:srgbClr val="7BC143"/>
                </a:gs>
                <a:gs pos="93000">
                  <a:srgbClr val="7BC143"/>
                </a:gs>
                <a:gs pos="69000">
                  <a:schemeClr val="bg1"/>
                </a:gs>
              </a:gsLst>
              <a:lin ang="3000000" scaled="0"/>
            </a:gradFill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3" name="Rectangle 362"/>
            <p:cNvSpPr/>
            <p:nvPr/>
          </p:nvSpPr>
          <p:spPr>
            <a:xfrm>
              <a:off x="6023634" y="5431518"/>
              <a:ext cx="705243" cy="44629"/>
            </a:xfrm>
            <a:prstGeom prst="rect">
              <a:avLst/>
            </a:prstGeom>
            <a:gradFill>
              <a:gsLst>
                <a:gs pos="100000">
                  <a:srgbClr val="00703C"/>
                </a:gs>
                <a:gs pos="0">
                  <a:srgbClr val="00703C"/>
                </a:gs>
                <a:gs pos="29000">
                  <a:schemeClr val="bg1">
                    <a:lumMod val="95000"/>
                  </a:schemeClr>
                </a:gs>
                <a:gs pos="7000">
                  <a:srgbClr val="7BC143"/>
                </a:gs>
                <a:gs pos="93000">
                  <a:srgbClr val="7BC143"/>
                </a:gs>
                <a:gs pos="69000">
                  <a:schemeClr val="bg1"/>
                </a:gs>
              </a:gsLst>
              <a:lin ang="3000000" scaled="0"/>
            </a:gradFill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4" name="Rectangle 363"/>
            <p:cNvSpPr/>
            <p:nvPr/>
          </p:nvSpPr>
          <p:spPr>
            <a:xfrm>
              <a:off x="6021208" y="5471539"/>
              <a:ext cx="710471" cy="405432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5000">
                  <a:srgbClr val="97C642">
                    <a:alpha val="52000"/>
                  </a:srgbClr>
                </a:gs>
                <a:gs pos="100000">
                  <a:srgbClr val="97C642">
                    <a:alpha val="0"/>
                  </a:srgbClr>
                </a:gs>
                <a:gs pos="88000">
                  <a:srgbClr val="97C642">
                    <a:alpha val="34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365" name="Group 364"/>
            <p:cNvGrpSpPr/>
            <p:nvPr/>
          </p:nvGrpSpPr>
          <p:grpSpPr>
            <a:xfrm>
              <a:off x="6038200" y="6190563"/>
              <a:ext cx="146772" cy="94938"/>
              <a:chOff x="3117852" y="3657600"/>
              <a:chExt cx="160014" cy="103503"/>
            </a:xfrm>
          </p:grpSpPr>
          <p:grpSp>
            <p:nvGrpSpPr>
              <p:cNvPr id="381" name="Group 380"/>
              <p:cNvGrpSpPr/>
              <p:nvPr/>
            </p:nvGrpSpPr>
            <p:grpSpPr>
              <a:xfrm>
                <a:off x="3117852" y="3657600"/>
                <a:ext cx="160014" cy="45719"/>
                <a:chOff x="3117852" y="3657600"/>
                <a:chExt cx="533400" cy="152402"/>
              </a:xfrm>
            </p:grpSpPr>
            <p:sp>
              <p:nvSpPr>
                <p:cNvPr id="385" name="Rectangle 384"/>
                <p:cNvSpPr/>
                <p:nvPr/>
              </p:nvSpPr>
              <p:spPr>
                <a:xfrm rot="16200000" flipH="1">
                  <a:off x="3308351" y="3467101"/>
                  <a:ext cx="152402" cy="533400"/>
                </a:xfrm>
                <a:prstGeom prst="rect">
                  <a:avLst/>
                </a:prstGeom>
                <a:gradFill>
                  <a:gsLst>
                    <a:gs pos="3226">
                      <a:schemeClr val="bg1">
                        <a:lumMod val="50000"/>
                      </a:schemeClr>
                    </a:gs>
                    <a:gs pos="89000">
                      <a:schemeClr val="tx1">
                        <a:lumMod val="75000"/>
                        <a:lumOff val="25000"/>
                      </a:schemeClr>
                    </a:gs>
                    <a:gs pos="23000">
                      <a:schemeClr val="bg1">
                        <a:lumMod val="75000"/>
                      </a:schemeClr>
                    </a:gs>
                  </a:gsLst>
                  <a:lin ang="1800000" scaled="0"/>
                </a:gra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8347">
                    <a:defRPr/>
                  </a:pPr>
                  <a:endParaRPr lang="en-US" sz="20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86" name="Rectangle 385"/>
                <p:cNvSpPr/>
                <p:nvPr/>
              </p:nvSpPr>
              <p:spPr>
                <a:xfrm rot="16200000" flipH="1">
                  <a:off x="3185697" y="3650129"/>
                  <a:ext cx="45719" cy="116682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8347">
                    <a:defRPr/>
                  </a:pPr>
                  <a:endParaRPr lang="en-US" sz="20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grpSp>
            <p:nvGrpSpPr>
              <p:cNvPr id="382" name="Group 381"/>
              <p:cNvGrpSpPr/>
              <p:nvPr/>
            </p:nvGrpSpPr>
            <p:grpSpPr>
              <a:xfrm>
                <a:off x="3117852" y="3715384"/>
                <a:ext cx="160014" cy="45719"/>
                <a:chOff x="3117852" y="3657600"/>
                <a:chExt cx="533400" cy="152402"/>
              </a:xfrm>
            </p:grpSpPr>
            <p:sp>
              <p:nvSpPr>
                <p:cNvPr id="383" name="Rectangle 382"/>
                <p:cNvSpPr/>
                <p:nvPr/>
              </p:nvSpPr>
              <p:spPr>
                <a:xfrm rot="16200000" flipH="1">
                  <a:off x="3308351" y="3467101"/>
                  <a:ext cx="152402" cy="533400"/>
                </a:xfrm>
                <a:prstGeom prst="rect">
                  <a:avLst/>
                </a:prstGeom>
                <a:gradFill>
                  <a:gsLst>
                    <a:gs pos="3226">
                      <a:schemeClr val="bg1">
                        <a:lumMod val="50000"/>
                      </a:schemeClr>
                    </a:gs>
                    <a:gs pos="89000">
                      <a:schemeClr val="tx1">
                        <a:lumMod val="75000"/>
                        <a:lumOff val="25000"/>
                      </a:schemeClr>
                    </a:gs>
                    <a:gs pos="23000">
                      <a:schemeClr val="bg1">
                        <a:lumMod val="75000"/>
                      </a:schemeClr>
                    </a:gs>
                  </a:gsLst>
                  <a:lin ang="1800000" scaled="0"/>
                </a:gra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8347">
                    <a:defRPr/>
                  </a:pPr>
                  <a:endParaRPr lang="en-US" sz="20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84" name="Rectangle 383"/>
                <p:cNvSpPr/>
                <p:nvPr/>
              </p:nvSpPr>
              <p:spPr>
                <a:xfrm rot="16200000" flipH="1">
                  <a:off x="3185697" y="3650129"/>
                  <a:ext cx="45719" cy="116682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8347">
                    <a:defRPr/>
                  </a:pPr>
                  <a:endParaRPr lang="en-US" sz="20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</p:grpSp>
        <p:grpSp>
          <p:nvGrpSpPr>
            <p:cNvPr id="366" name="Group 365"/>
            <p:cNvGrpSpPr/>
            <p:nvPr/>
          </p:nvGrpSpPr>
          <p:grpSpPr>
            <a:xfrm>
              <a:off x="6023153" y="5899092"/>
              <a:ext cx="703149" cy="390912"/>
              <a:chOff x="1474354" y="3428122"/>
              <a:chExt cx="764055" cy="730555"/>
            </a:xfrm>
          </p:grpSpPr>
          <p:grpSp>
            <p:nvGrpSpPr>
              <p:cNvPr id="371" name="Group 370"/>
              <p:cNvGrpSpPr/>
              <p:nvPr/>
            </p:nvGrpSpPr>
            <p:grpSpPr>
              <a:xfrm>
                <a:off x="1857750" y="3428336"/>
                <a:ext cx="380659" cy="730341"/>
                <a:chOff x="1986817" y="2910320"/>
                <a:chExt cx="1146811" cy="860963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7" name="Rectangle 376"/>
                <p:cNvSpPr/>
                <p:nvPr/>
              </p:nvSpPr>
              <p:spPr>
                <a:xfrm>
                  <a:off x="2270777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78" name="Rectangle 377"/>
                <p:cNvSpPr/>
                <p:nvPr/>
              </p:nvSpPr>
              <p:spPr>
                <a:xfrm>
                  <a:off x="255657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79" name="Rectangle 378"/>
                <p:cNvSpPr/>
                <p:nvPr/>
              </p:nvSpPr>
              <p:spPr>
                <a:xfrm>
                  <a:off x="284686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80" name="Rectangle 379"/>
                <p:cNvSpPr/>
                <p:nvPr/>
              </p:nvSpPr>
              <p:spPr>
                <a:xfrm>
                  <a:off x="1986817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grpSp>
            <p:nvGrpSpPr>
              <p:cNvPr id="372" name="Group 371"/>
              <p:cNvGrpSpPr/>
              <p:nvPr/>
            </p:nvGrpSpPr>
            <p:grpSpPr>
              <a:xfrm>
                <a:off x="1474354" y="3428122"/>
                <a:ext cx="380659" cy="730341"/>
                <a:chOff x="1986817" y="2910320"/>
                <a:chExt cx="1146811" cy="860963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3" name="Rectangle 372"/>
                <p:cNvSpPr/>
                <p:nvPr/>
              </p:nvSpPr>
              <p:spPr>
                <a:xfrm>
                  <a:off x="2270777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74" name="Rectangle 373"/>
                <p:cNvSpPr/>
                <p:nvPr/>
              </p:nvSpPr>
              <p:spPr>
                <a:xfrm>
                  <a:off x="255657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75" name="Rectangle 374"/>
                <p:cNvSpPr/>
                <p:nvPr/>
              </p:nvSpPr>
              <p:spPr>
                <a:xfrm>
                  <a:off x="2846860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76" name="Rectangle 375"/>
                <p:cNvSpPr/>
                <p:nvPr/>
              </p:nvSpPr>
              <p:spPr>
                <a:xfrm>
                  <a:off x="1986817" y="2910320"/>
                  <a:ext cx="286768" cy="860963"/>
                </a:xfrm>
                <a:prstGeom prst="rect">
                  <a:avLst/>
                </a:prstGeom>
                <a:noFill/>
                <a:ln w="3175" cmpd="dbl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240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</p:grpSp>
        <p:sp>
          <p:nvSpPr>
            <p:cNvPr id="367" name="Rectangle 366"/>
            <p:cNvSpPr/>
            <p:nvPr/>
          </p:nvSpPr>
          <p:spPr>
            <a:xfrm>
              <a:off x="6028067" y="6080582"/>
              <a:ext cx="705243" cy="44629"/>
            </a:xfrm>
            <a:prstGeom prst="rect">
              <a:avLst/>
            </a:prstGeom>
            <a:gradFill>
              <a:gsLst>
                <a:gs pos="100000">
                  <a:srgbClr val="00703C"/>
                </a:gs>
                <a:gs pos="0">
                  <a:srgbClr val="00703C"/>
                </a:gs>
                <a:gs pos="29000">
                  <a:schemeClr val="bg1">
                    <a:lumMod val="95000"/>
                  </a:schemeClr>
                </a:gs>
                <a:gs pos="7000">
                  <a:srgbClr val="7BC143"/>
                </a:gs>
                <a:gs pos="93000">
                  <a:srgbClr val="7BC143"/>
                </a:gs>
                <a:gs pos="69000">
                  <a:schemeClr val="bg1"/>
                </a:gs>
              </a:gsLst>
              <a:lin ang="3000000" scaled="0"/>
            </a:gradFill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8" name="Rectangle 367"/>
            <p:cNvSpPr/>
            <p:nvPr/>
          </p:nvSpPr>
          <p:spPr>
            <a:xfrm>
              <a:off x="6023485" y="5860160"/>
              <a:ext cx="705243" cy="44629"/>
            </a:xfrm>
            <a:prstGeom prst="rect">
              <a:avLst/>
            </a:prstGeom>
            <a:gradFill>
              <a:gsLst>
                <a:gs pos="100000">
                  <a:srgbClr val="00703C"/>
                </a:gs>
                <a:gs pos="0">
                  <a:srgbClr val="00703C"/>
                </a:gs>
                <a:gs pos="29000">
                  <a:schemeClr val="bg1">
                    <a:lumMod val="95000"/>
                  </a:schemeClr>
                </a:gs>
                <a:gs pos="7000">
                  <a:srgbClr val="7BC143"/>
                </a:gs>
                <a:gs pos="93000">
                  <a:srgbClr val="7BC143"/>
                </a:gs>
                <a:gs pos="69000">
                  <a:schemeClr val="bg1"/>
                </a:gs>
              </a:gsLst>
              <a:lin ang="3000000" scaled="0"/>
            </a:gradFill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9" name="Rectangle 368"/>
            <p:cNvSpPr/>
            <p:nvPr/>
          </p:nvSpPr>
          <p:spPr>
            <a:xfrm>
              <a:off x="6021059" y="5900181"/>
              <a:ext cx="710471" cy="405432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5000">
                  <a:srgbClr val="97C642">
                    <a:alpha val="52000"/>
                  </a:srgbClr>
                </a:gs>
                <a:gs pos="100000">
                  <a:srgbClr val="97C642">
                    <a:alpha val="0"/>
                  </a:srgbClr>
                </a:gs>
                <a:gs pos="88000">
                  <a:srgbClr val="97C642">
                    <a:alpha val="34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0" name="Rectangle 369"/>
            <p:cNvSpPr/>
            <p:nvPr/>
          </p:nvSpPr>
          <p:spPr>
            <a:xfrm>
              <a:off x="6287313" y="6123246"/>
              <a:ext cx="176205" cy="162256"/>
            </a:xfrm>
            <a:prstGeom prst="rect">
              <a:avLst/>
            </a:prstGeom>
            <a:solidFill>
              <a:srgbClr val="00703C">
                <a:alpha val="4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608" name="Group 607"/>
          <p:cNvGrpSpPr/>
          <p:nvPr/>
        </p:nvGrpSpPr>
        <p:grpSpPr>
          <a:xfrm>
            <a:off x="10614121" y="2006094"/>
            <a:ext cx="669841" cy="777513"/>
            <a:chOff x="3451239" y="3343961"/>
            <a:chExt cx="780199" cy="994851"/>
          </a:xfrm>
        </p:grpSpPr>
        <p:grpSp>
          <p:nvGrpSpPr>
            <p:cNvPr id="609" name="Group 608"/>
            <p:cNvGrpSpPr/>
            <p:nvPr/>
          </p:nvGrpSpPr>
          <p:grpSpPr>
            <a:xfrm>
              <a:off x="3781031" y="3496755"/>
              <a:ext cx="160014" cy="217634"/>
              <a:chOff x="3117852" y="3657600"/>
              <a:chExt cx="160014" cy="217634"/>
            </a:xfrm>
          </p:grpSpPr>
          <p:grpSp>
            <p:nvGrpSpPr>
              <p:cNvPr id="730" name="Group 729"/>
              <p:cNvGrpSpPr/>
              <p:nvPr/>
            </p:nvGrpSpPr>
            <p:grpSpPr>
              <a:xfrm>
                <a:off x="3117852" y="3657600"/>
                <a:ext cx="160014" cy="103503"/>
                <a:chOff x="3117852" y="3657600"/>
                <a:chExt cx="160014" cy="103503"/>
              </a:xfrm>
            </p:grpSpPr>
            <p:grpSp>
              <p:nvGrpSpPr>
                <p:cNvPr id="738" name="Group 737"/>
                <p:cNvGrpSpPr/>
                <p:nvPr/>
              </p:nvGrpSpPr>
              <p:grpSpPr>
                <a:xfrm>
                  <a:off x="3117852" y="3657600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742" name="Rectangle 741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43" name="Rectangle 742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</p:grpSp>
            <p:grpSp>
              <p:nvGrpSpPr>
                <p:cNvPr id="739" name="Group 738"/>
                <p:cNvGrpSpPr/>
                <p:nvPr/>
              </p:nvGrpSpPr>
              <p:grpSpPr>
                <a:xfrm>
                  <a:off x="3117852" y="3715384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740" name="Rectangle 739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41" name="Rectangle 740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</p:grpSp>
          </p:grpSp>
          <p:grpSp>
            <p:nvGrpSpPr>
              <p:cNvPr id="731" name="Group 730"/>
              <p:cNvGrpSpPr/>
              <p:nvPr/>
            </p:nvGrpSpPr>
            <p:grpSpPr>
              <a:xfrm>
                <a:off x="3117852" y="3771731"/>
                <a:ext cx="160014" cy="103503"/>
                <a:chOff x="3270252" y="3810000"/>
                <a:chExt cx="160014" cy="103503"/>
              </a:xfrm>
            </p:grpSpPr>
            <p:grpSp>
              <p:nvGrpSpPr>
                <p:cNvPr id="732" name="Group 731"/>
                <p:cNvGrpSpPr/>
                <p:nvPr/>
              </p:nvGrpSpPr>
              <p:grpSpPr>
                <a:xfrm>
                  <a:off x="3270252" y="3810000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736" name="Rectangle 735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37" name="Rectangle 736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</p:grpSp>
            <p:grpSp>
              <p:nvGrpSpPr>
                <p:cNvPr id="733" name="Group 732"/>
                <p:cNvGrpSpPr/>
                <p:nvPr/>
              </p:nvGrpSpPr>
              <p:grpSpPr>
                <a:xfrm>
                  <a:off x="3270252" y="3867784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734" name="Rectangle 733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35" name="Rectangle 734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</p:grpSp>
          </p:grpSp>
        </p:grpSp>
        <p:grpSp>
          <p:nvGrpSpPr>
            <p:cNvPr id="610" name="Group 609"/>
            <p:cNvGrpSpPr/>
            <p:nvPr/>
          </p:nvGrpSpPr>
          <p:grpSpPr>
            <a:xfrm>
              <a:off x="3519054" y="3496755"/>
              <a:ext cx="160014" cy="217634"/>
              <a:chOff x="3117852" y="3657600"/>
              <a:chExt cx="160014" cy="217634"/>
            </a:xfrm>
          </p:grpSpPr>
          <p:grpSp>
            <p:nvGrpSpPr>
              <p:cNvPr id="716" name="Group 715"/>
              <p:cNvGrpSpPr/>
              <p:nvPr/>
            </p:nvGrpSpPr>
            <p:grpSpPr>
              <a:xfrm>
                <a:off x="3117852" y="3657600"/>
                <a:ext cx="160014" cy="103503"/>
                <a:chOff x="3117852" y="3657600"/>
                <a:chExt cx="160014" cy="103503"/>
              </a:xfrm>
            </p:grpSpPr>
            <p:grpSp>
              <p:nvGrpSpPr>
                <p:cNvPr id="724" name="Group 723"/>
                <p:cNvGrpSpPr/>
                <p:nvPr/>
              </p:nvGrpSpPr>
              <p:grpSpPr>
                <a:xfrm>
                  <a:off x="3117852" y="3657600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728" name="Rectangle 727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29" name="Rectangle 728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</p:grpSp>
            <p:grpSp>
              <p:nvGrpSpPr>
                <p:cNvPr id="725" name="Group 724"/>
                <p:cNvGrpSpPr/>
                <p:nvPr/>
              </p:nvGrpSpPr>
              <p:grpSpPr>
                <a:xfrm>
                  <a:off x="3117852" y="3715384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726" name="Rectangle 725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27" name="Rectangle 726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</p:grpSp>
          </p:grpSp>
          <p:grpSp>
            <p:nvGrpSpPr>
              <p:cNvPr id="717" name="Group 716"/>
              <p:cNvGrpSpPr/>
              <p:nvPr/>
            </p:nvGrpSpPr>
            <p:grpSpPr>
              <a:xfrm>
                <a:off x="3117852" y="3771731"/>
                <a:ext cx="160014" cy="103503"/>
                <a:chOff x="3270252" y="3810000"/>
                <a:chExt cx="160014" cy="103503"/>
              </a:xfrm>
            </p:grpSpPr>
            <p:grpSp>
              <p:nvGrpSpPr>
                <p:cNvPr id="718" name="Group 717"/>
                <p:cNvGrpSpPr/>
                <p:nvPr/>
              </p:nvGrpSpPr>
              <p:grpSpPr>
                <a:xfrm>
                  <a:off x="3270252" y="3810000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722" name="Rectangle 721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23" name="Rectangle 722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</p:grpSp>
            <p:grpSp>
              <p:nvGrpSpPr>
                <p:cNvPr id="719" name="Group 718"/>
                <p:cNvGrpSpPr/>
                <p:nvPr/>
              </p:nvGrpSpPr>
              <p:grpSpPr>
                <a:xfrm>
                  <a:off x="3270252" y="3867784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720" name="Rectangle 719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21" name="Rectangle 720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</p:grpSp>
          </p:grpSp>
        </p:grpSp>
        <p:grpSp>
          <p:nvGrpSpPr>
            <p:cNvPr id="611" name="Group 610"/>
            <p:cNvGrpSpPr/>
            <p:nvPr/>
          </p:nvGrpSpPr>
          <p:grpSpPr>
            <a:xfrm>
              <a:off x="3624335" y="3495657"/>
              <a:ext cx="160014" cy="217634"/>
              <a:chOff x="3117852" y="3657600"/>
              <a:chExt cx="160014" cy="217634"/>
            </a:xfrm>
          </p:grpSpPr>
          <p:grpSp>
            <p:nvGrpSpPr>
              <p:cNvPr id="702" name="Group 701"/>
              <p:cNvGrpSpPr/>
              <p:nvPr/>
            </p:nvGrpSpPr>
            <p:grpSpPr>
              <a:xfrm>
                <a:off x="3117852" y="3657600"/>
                <a:ext cx="160014" cy="103503"/>
                <a:chOff x="3117852" y="3657600"/>
                <a:chExt cx="160014" cy="103503"/>
              </a:xfrm>
            </p:grpSpPr>
            <p:grpSp>
              <p:nvGrpSpPr>
                <p:cNvPr id="710" name="Group 709"/>
                <p:cNvGrpSpPr/>
                <p:nvPr/>
              </p:nvGrpSpPr>
              <p:grpSpPr>
                <a:xfrm>
                  <a:off x="3117852" y="3657600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714" name="Rectangle 713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15" name="Rectangle 714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</p:grpSp>
            <p:grpSp>
              <p:nvGrpSpPr>
                <p:cNvPr id="711" name="Group 710"/>
                <p:cNvGrpSpPr/>
                <p:nvPr/>
              </p:nvGrpSpPr>
              <p:grpSpPr>
                <a:xfrm>
                  <a:off x="3117852" y="3715384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712" name="Rectangle 711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13" name="Rectangle 712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</p:grpSp>
          </p:grpSp>
          <p:grpSp>
            <p:nvGrpSpPr>
              <p:cNvPr id="703" name="Group 702"/>
              <p:cNvGrpSpPr/>
              <p:nvPr/>
            </p:nvGrpSpPr>
            <p:grpSpPr>
              <a:xfrm>
                <a:off x="3117852" y="3771731"/>
                <a:ext cx="160014" cy="103503"/>
                <a:chOff x="3270252" y="3810000"/>
                <a:chExt cx="160014" cy="103503"/>
              </a:xfrm>
            </p:grpSpPr>
            <p:grpSp>
              <p:nvGrpSpPr>
                <p:cNvPr id="704" name="Group 703"/>
                <p:cNvGrpSpPr/>
                <p:nvPr/>
              </p:nvGrpSpPr>
              <p:grpSpPr>
                <a:xfrm>
                  <a:off x="3270252" y="3810000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708" name="Rectangle 707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09" name="Rectangle 708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</p:grpSp>
            <p:grpSp>
              <p:nvGrpSpPr>
                <p:cNvPr id="705" name="Group 704"/>
                <p:cNvGrpSpPr/>
                <p:nvPr/>
              </p:nvGrpSpPr>
              <p:grpSpPr>
                <a:xfrm>
                  <a:off x="3270252" y="3867784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706" name="Rectangle 705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07" name="Rectangle 706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</p:grpSp>
          </p:grpSp>
        </p:grpSp>
        <p:grpSp>
          <p:nvGrpSpPr>
            <p:cNvPr id="612" name="Group 611"/>
            <p:cNvGrpSpPr/>
            <p:nvPr/>
          </p:nvGrpSpPr>
          <p:grpSpPr>
            <a:xfrm>
              <a:off x="3886312" y="3495657"/>
              <a:ext cx="160014" cy="217634"/>
              <a:chOff x="3117852" y="3657600"/>
              <a:chExt cx="160014" cy="217634"/>
            </a:xfrm>
          </p:grpSpPr>
          <p:grpSp>
            <p:nvGrpSpPr>
              <p:cNvPr id="688" name="Group 687"/>
              <p:cNvGrpSpPr/>
              <p:nvPr/>
            </p:nvGrpSpPr>
            <p:grpSpPr>
              <a:xfrm>
                <a:off x="3117852" y="3657600"/>
                <a:ext cx="160014" cy="103503"/>
                <a:chOff x="3117852" y="3657600"/>
                <a:chExt cx="160014" cy="103503"/>
              </a:xfrm>
            </p:grpSpPr>
            <p:grpSp>
              <p:nvGrpSpPr>
                <p:cNvPr id="696" name="Group 695"/>
                <p:cNvGrpSpPr/>
                <p:nvPr/>
              </p:nvGrpSpPr>
              <p:grpSpPr>
                <a:xfrm>
                  <a:off x="3117852" y="3657600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700" name="Rectangle 699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701" name="Rectangle 700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</p:grpSp>
            <p:grpSp>
              <p:nvGrpSpPr>
                <p:cNvPr id="697" name="Group 696"/>
                <p:cNvGrpSpPr/>
                <p:nvPr/>
              </p:nvGrpSpPr>
              <p:grpSpPr>
                <a:xfrm>
                  <a:off x="3117852" y="3715384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698" name="Rectangle 697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699" name="Rectangle 698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</p:grpSp>
          </p:grpSp>
          <p:grpSp>
            <p:nvGrpSpPr>
              <p:cNvPr id="689" name="Group 688"/>
              <p:cNvGrpSpPr/>
              <p:nvPr/>
            </p:nvGrpSpPr>
            <p:grpSpPr>
              <a:xfrm>
                <a:off x="3117852" y="3771731"/>
                <a:ext cx="160014" cy="103503"/>
                <a:chOff x="3270252" y="3810000"/>
                <a:chExt cx="160014" cy="103503"/>
              </a:xfrm>
            </p:grpSpPr>
            <p:grpSp>
              <p:nvGrpSpPr>
                <p:cNvPr id="690" name="Group 689"/>
                <p:cNvGrpSpPr/>
                <p:nvPr/>
              </p:nvGrpSpPr>
              <p:grpSpPr>
                <a:xfrm>
                  <a:off x="3270252" y="3810000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694" name="Rectangle 693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695" name="Rectangle 694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</p:grpSp>
            <p:grpSp>
              <p:nvGrpSpPr>
                <p:cNvPr id="691" name="Group 690"/>
                <p:cNvGrpSpPr/>
                <p:nvPr/>
              </p:nvGrpSpPr>
              <p:grpSpPr>
                <a:xfrm>
                  <a:off x="3270252" y="3867784"/>
                  <a:ext cx="160014" cy="45719"/>
                  <a:chOff x="3117852" y="3657600"/>
                  <a:chExt cx="533400" cy="152402"/>
                </a:xfrm>
              </p:grpSpPr>
              <p:sp>
                <p:nvSpPr>
                  <p:cNvPr id="692" name="Rectangle 691"/>
                  <p:cNvSpPr/>
                  <p:nvPr/>
                </p:nvSpPr>
                <p:spPr>
                  <a:xfrm rot="16200000" flipH="1">
                    <a:off x="3308351" y="3467101"/>
                    <a:ext cx="152402" cy="533400"/>
                  </a:xfrm>
                  <a:prstGeom prst="rect">
                    <a:avLst/>
                  </a:prstGeom>
                  <a:gradFill>
                    <a:gsLst>
                      <a:gs pos="3226">
                        <a:schemeClr val="bg1">
                          <a:lumMod val="50000"/>
                        </a:schemeClr>
                      </a:gs>
                      <a:gs pos="89000">
                        <a:schemeClr val="tx1">
                          <a:lumMod val="75000"/>
                          <a:lumOff val="25000"/>
                        </a:schemeClr>
                      </a:gs>
                      <a:gs pos="23000">
                        <a:schemeClr val="bg1">
                          <a:lumMod val="75000"/>
                        </a:schemeClr>
                      </a:gs>
                    </a:gsLst>
                    <a:lin ang="1800000" scaled="0"/>
                  </a:gradFill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693" name="Rectangle 692"/>
                  <p:cNvSpPr/>
                  <p:nvPr/>
                </p:nvSpPr>
                <p:spPr>
                  <a:xfrm rot="16200000" flipH="1">
                    <a:off x="3185697" y="3650129"/>
                    <a:ext cx="45719" cy="11668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31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218347">
                      <a:defRPr/>
                    </a:pPr>
                    <a:endParaRPr lang="en-US" sz="2000" dirty="0">
                      <a:solidFill>
                        <a:prstClr val="white"/>
                      </a:solidFill>
                      <a:latin typeface="Calibri"/>
                    </a:endParaRPr>
                  </a:p>
                </p:txBody>
              </p:sp>
            </p:grpSp>
          </p:grpSp>
        </p:grpSp>
        <p:grpSp>
          <p:nvGrpSpPr>
            <p:cNvPr id="613" name="Group 612"/>
            <p:cNvGrpSpPr/>
            <p:nvPr/>
          </p:nvGrpSpPr>
          <p:grpSpPr>
            <a:xfrm>
              <a:off x="3500268" y="3762881"/>
              <a:ext cx="693677" cy="510824"/>
              <a:chOff x="2355850" y="3784939"/>
              <a:chExt cx="693677" cy="510824"/>
            </a:xfrm>
          </p:grpSpPr>
          <p:grpSp>
            <p:nvGrpSpPr>
              <p:cNvPr id="628" name="Group 627"/>
              <p:cNvGrpSpPr/>
              <p:nvPr/>
            </p:nvGrpSpPr>
            <p:grpSpPr>
              <a:xfrm>
                <a:off x="2617827" y="3784939"/>
                <a:ext cx="160014" cy="217634"/>
                <a:chOff x="3117852" y="3657600"/>
                <a:chExt cx="160014" cy="217634"/>
              </a:xfrm>
            </p:grpSpPr>
            <p:grpSp>
              <p:nvGrpSpPr>
                <p:cNvPr id="674" name="Group 673"/>
                <p:cNvGrpSpPr/>
                <p:nvPr/>
              </p:nvGrpSpPr>
              <p:grpSpPr>
                <a:xfrm>
                  <a:off x="3117852" y="3657600"/>
                  <a:ext cx="160014" cy="103503"/>
                  <a:chOff x="3117852" y="3657600"/>
                  <a:chExt cx="160014" cy="103503"/>
                </a:xfrm>
              </p:grpSpPr>
              <p:grpSp>
                <p:nvGrpSpPr>
                  <p:cNvPr id="682" name="Group 681"/>
                  <p:cNvGrpSpPr/>
                  <p:nvPr/>
                </p:nvGrpSpPr>
                <p:grpSpPr>
                  <a:xfrm>
                    <a:off x="3117852" y="3657600"/>
                    <a:ext cx="160014" cy="45719"/>
                    <a:chOff x="3117852" y="3657600"/>
                    <a:chExt cx="533400" cy="152402"/>
                  </a:xfrm>
                </p:grpSpPr>
                <p:sp>
                  <p:nvSpPr>
                    <p:cNvPr id="686" name="Rectangle 685"/>
                    <p:cNvSpPr/>
                    <p:nvPr/>
                  </p:nvSpPr>
                  <p:spPr>
                    <a:xfrm rot="16200000" flipH="1">
                      <a:off x="3308351" y="3467101"/>
                      <a:ext cx="152402" cy="533400"/>
                    </a:xfrm>
                    <a:prstGeom prst="rect">
                      <a:avLst/>
                    </a:prstGeom>
                    <a:gradFill>
                      <a:gsLst>
                        <a:gs pos="3226">
                          <a:schemeClr val="bg1">
                            <a:lumMod val="50000"/>
                          </a:schemeClr>
                        </a:gs>
                        <a:gs pos="89000">
                          <a:schemeClr val="tx1">
                            <a:lumMod val="75000"/>
                            <a:lumOff val="25000"/>
                          </a:schemeClr>
                        </a:gs>
                        <a:gs pos="23000">
                          <a:schemeClr val="bg1">
                            <a:lumMod val="75000"/>
                          </a:schemeClr>
                        </a:gs>
                      </a:gsLst>
                      <a:lin ang="1800000" scaled="0"/>
                    </a:gra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687" name="Rectangle 686"/>
                    <p:cNvSpPr/>
                    <p:nvPr/>
                  </p:nvSpPr>
                  <p:spPr>
                    <a:xfrm rot="16200000" flipH="1">
                      <a:off x="3185697" y="3650129"/>
                      <a:ext cx="45719" cy="116682"/>
                    </a:xfrm>
                    <a:prstGeom prst="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</p:grpSp>
              <p:grpSp>
                <p:nvGrpSpPr>
                  <p:cNvPr id="683" name="Group 682"/>
                  <p:cNvGrpSpPr/>
                  <p:nvPr/>
                </p:nvGrpSpPr>
                <p:grpSpPr>
                  <a:xfrm>
                    <a:off x="3117852" y="3715384"/>
                    <a:ext cx="160014" cy="45719"/>
                    <a:chOff x="3117852" y="3657600"/>
                    <a:chExt cx="533400" cy="152402"/>
                  </a:xfrm>
                </p:grpSpPr>
                <p:sp>
                  <p:nvSpPr>
                    <p:cNvPr id="684" name="Rectangle 683"/>
                    <p:cNvSpPr/>
                    <p:nvPr/>
                  </p:nvSpPr>
                  <p:spPr>
                    <a:xfrm rot="16200000" flipH="1">
                      <a:off x="3308351" y="3467101"/>
                      <a:ext cx="152402" cy="533400"/>
                    </a:xfrm>
                    <a:prstGeom prst="rect">
                      <a:avLst/>
                    </a:prstGeom>
                    <a:gradFill>
                      <a:gsLst>
                        <a:gs pos="3226">
                          <a:schemeClr val="bg1">
                            <a:lumMod val="50000"/>
                          </a:schemeClr>
                        </a:gs>
                        <a:gs pos="89000">
                          <a:schemeClr val="tx1">
                            <a:lumMod val="75000"/>
                            <a:lumOff val="25000"/>
                          </a:schemeClr>
                        </a:gs>
                        <a:gs pos="23000">
                          <a:schemeClr val="bg1">
                            <a:lumMod val="75000"/>
                          </a:schemeClr>
                        </a:gs>
                      </a:gsLst>
                      <a:lin ang="1800000" scaled="0"/>
                    </a:gra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685" name="Rectangle 684"/>
                    <p:cNvSpPr/>
                    <p:nvPr/>
                  </p:nvSpPr>
                  <p:spPr>
                    <a:xfrm rot="16200000" flipH="1">
                      <a:off x="3185697" y="3650129"/>
                      <a:ext cx="45719" cy="116682"/>
                    </a:xfrm>
                    <a:prstGeom prst="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</p:grpSp>
            </p:grpSp>
            <p:grpSp>
              <p:nvGrpSpPr>
                <p:cNvPr id="675" name="Group 674"/>
                <p:cNvGrpSpPr/>
                <p:nvPr/>
              </p:nvGrpSpPr>
              <p:grpSpPr>
                <a:xfrm>
                  <a:off x="3117852" y="3771731"/>
                  <a:ext cx="160014" cy="103503"/>
                  <a:chOff x="3270252" y="3810000"/>
                  <a:chExt cx="160014" cy="103503"/>
                </a:xfrm>
              </p:grpSpPr>
              <p:grpSp>
                <p:nvGrpSpPr>
                  <p:cNvPr id="676" name="Group 675"/>
                  <p:cNvGrpSpPr/>
                  <p:nvPr/>
                </p:nvGrpSpPr>
                <p:grpSpPr>
                  <a:xfrm>
                    <a:off x="3270252" y="3810000"/>
                    <a:ext cx="160014" cy="45719"/>
                    <a:chOff x="3117852" y="3657600"/>
                    <a:chExt cx="533400" cy="152402"/>
                  </a:xfrm>
                </p:grpSpPr>
                <p:sp>
                  <p:nvSpPr>
                    <p:cNvPr id="680" name="Rectangle 679"/>
                    <p:cNvSpPr/>
                    <p:nvPr/>
                  </p:nvSpPr>
                  <p:spPr>
                    <a:xfrm rot="16200000" flipH="1">
                      <a:off x="3308351" y="3467101"/>
                      <a:ext cx="152402" cy="533400"/>
                    </a:xfrm>
                    <a:prstGeom prst="rect">
                      <a:avLst/>
                    </a:prstGeom>
                    <a:gradFill>
                      <a:gsLst>
                        <a:gs pos="3226">
                          <a:schemeClr val="bg1">
                            <a:lumMod val="50000"/>
                          </a:schemeClr>
                        </a:gs>
                        <a:gs pos="89000">
                          <a:schemeClr val="tx1">
                            <a:lumMod val="75000"/>
                            <a:lumOff val="25000"/>
                          </a:schemeClr>
                        </a:gs>
                        <a:gs pos="23000">
                          <a:schemeClr val="bg1">
                            <a:lumMod val="75000"/>
                          </a:schemeClr>
                        </a:gs>
                      </a:gsLst>
                      <a:lin ang="1800000" scaled="0"/>
                    </a:gra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681" name="Rectangle 680"/>
                    <p:cNvSpPr/>
                    <p:nvPr/>
                  </p:nvSpPr>
                  <p:spPr>
                    <a:xfrm rot="16200000" flipH="1">
                      <a:off x="3185697" y="3650129"/>
                      <a:ext cx="45719" cy="116682"/>
                    </a:xfrm>
                    <a:prstGeom prst="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</p:grpSp>
              <p:grpSp>
                <p:nvGrpSpPr>
                  <p:cNvPr id="677" name="Group 676"/>
                  <p:cNvGrpSpPr/>
                  <p:nvPr/>
                </p:nvGrpSpPr>
                <p:grpSpPr>
                  <a:xfrm>
                    <a:off x="3270252" y="3867784"/>
                    <a:ext cx="160014" cy="45719"/>
                    <a:chOff x="3117852" y="3657600"/>
                    <a:chExt cx="533400" cy="152402"/>
                  </a:xfrm>
                </p:grpSpPr>
                <p:sp>
                  <p:nvSpPr>
                    <p:cNvPr id="678" name="Rectangle 677"/>
                    <p:cNvSpPr/>
                    <p:nvPr/>
                  </p:nvSpPr>
                  <p:spPr>
                    <a:xfrm rot="16200000" flipH="1">
                      <a:off x="3308351" y="3467101"/>
                      <a:ext cx="152402" cy="533400"/>
                    </a:xfrm>
                    <a:prstGeom prst="rect">
                      <a:avLst/>
                    </a:prstGeom>
                    <a:gradFill>
                      <a:gsLst>
                        <a:gs pos="3226">
                          <a:schemeClr val="bg1">
                            <a:lumMod val="50000"/>
                          </a:schemeClr>
                        </a:gs>
                        <a:gs pos="89000">
                          <a:schemeClr val="tx1">
                            <a:lumMod val="75000"/>
                            <a:lumOff val="25000"/>
                          </a:schemeClr>
                        </a:gs>
                        <a:gs pos="23000">
                          <a:schemeClr val="bg1">
                            <a:lumMod val="75000"/>
                          </a:schemeClr>
                        </a:gs>
                      </a:gsLst>
                      <a:lin ang="1800000" scaled="0"/>
                    </a:gra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679" name="Rectangle 678"/>
                    <p:cNvSpPr/>
                    <p:nvPr/>
                  </p:nvSpPr>
                  <p:spPr>
                    <a:xfrm rot="16200000" flipH="1">
                      <a:off x="3185697" y="3650129"/>
                      <a:ext cx="45719" cy="116682"/>
                    </a:xfrm>
                    <a:prstGeom prst="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</p:grpSp>
            </p:grpSp>
          </p:grpSp>
          <p:grpSp>
            <p:nvGrpSpPr>
              <p:cNvPr id="629" name="Group 628"/>
              <p:cNvGrpSpPr/>
              <p:nvPr/>
            </p:nvGrpSpPr>
            <p:grpSpPr>
              <a:xfrm>
                <a:off x="2355850" y="3784939"/>
                <a:ext cx="160014" cy="217634"/>
                <a:chOff x="3117852" y="3657600"/>
                <a:chExt cx="160014" cy="217634"/>
              </a:xfrm>
            </p:grpSpPr>
            <p:grpSp>
              <p:nvGrpSpPr>
                <p:cNvPr id="660" name="Group 659"/>
                <p:cNvGrpSpPr/>
                <p:nvPr/>
              </p:nvGrpSpPr>
              <p:grpSpPr>
                <a:xfrm>
                  <a:off x="3117852" y="3657600"/>
                  <a:ext cx="160014" cy="103503"/>
                  <a:chOff x="3117852" y="3657600"/>
                  <a:chExt cx="160014" cy="103503"/>
                </a:xfrm>
              </p:grpSpPr>
              <p:grpSp>
                <p:nvGrpSpPr>
                  <p:cNvPr id="668" name="Group 667"/>
                  <p:cNvGrpSpPr/>
                  <p:nvPr/>
                </p:nvGrpSpPr>
                <p:grpSpPr>
                  <a:xfrm>
                    <a:off x="3117852" y="3657600"/>
                    <a:ext cx="160014" cy="45719"/>
                    <a:chOff x="3117852" y="3657600"/>
                    <a:chExt cx="533400" cy="152402"/>
                  </a:xfrm>
                </p:grpSpPr>
                <p:sp>
                  <p:nvSpPr>
                    <p:cNvPr id="672" name="Rectangle 671"/>
                    <p:cNvSpPr/>
                    <p:nvPr/>
                  </p:nvSpPr>
                  <p:spPr>
                    <a:xfrm rot="16200000" flipH="1">
                      <a:off x="3308351" y="3467101"/>
                      <a:ext cx="152402" cy="533400"/>
                    </a:xfrm>
                    <a:prstGeom prst="rect">
                      <a:avLst/>
                    </a:prstGeom>
                    <a:gradFill>
                      <a:gsLst>
                        <a:gs pos="3226">
                          <a:schemeClr val="bg1">
                            <a:lumMod val="50000"/>
                          </a:schemeClr>
                        </a:gs>
                        <a:gs pos="89000">
                          <a:schemeClr val="tx1">
                            <a:lumMod val="75000"/>
                            <a:lumOff val="25000"/>
                          </a:schemeClr>
                        </a:gs>
                        <a:gs pos="23000">
                          <a:schemeClr val="bg1">
                            <a:lumMod val="75000"/>
                          </a:schemeClr>
                        </a:gs>
                      </a:gsLst>
                      <a:lin ang="1800000" scaled="0"/>
                    </a:gra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673" name="Rectangle 672"/>
                    <p:cNvSpPr/>
                    <p:nvPr/>
                  </p:nvSpPr>
                  <p:spPr>
                    <a:xfrm rot="16200000" flipH="1">
                      <a:off x="3185697" y="3650129"/>
                      <a:ext cx="45719" cy="116682"/>
                    </a:xfrm>
                    <a:prstGeom prst="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</p:grpSp>
              <p:grpSp>
                <p:nvGrpSpPr>
                  <p:cNvPr id="669" name="Group 668"/>
                  <p:cNvGrpSpPr/>
                  <p:nvPr/>
                </p:nvGrpSpPr>
                <p:grpSpPr>
                  <a:xfrm>
                    <a:off x="3117852" y="3715384"/>
                    <a:ext cx="160014" cy="45719"/>
                    <a:chOff x="3117852" y="3657600"/>
                    <a:chExt cx="533400" cy="152402"/>
                  </a:xfrm>
                </p:grpSpPr>
                <p:sp>
                  <p:nvSpPr>
                    <p:cNvPr id="670" name="Rectangle 669"/>
                    <p:cNvSpPr/>
                    <p:nvPr/>
                  </p:nvSpPr>
                  <p:spPr>
                    <a:xfrm rot="16200000" flipH="1">
                      <a:off x="3308351" y="3467101"/>
                      <a:ext cx="152402" cy="533400"/>
                    </a:xfrm>
                    <a:prstGeom prst="rect">
                      <a:avLst/>
                    </a:prstGeom>
                    <a:gradFill>
                      <a:gsLst>
                        <a:gs pos="3226">
                          <a:schemeClr val="bg1">
                            <a:lumMod val="50000"/>
                          </a:schemeClr>
                        </a:gs>
                        <a:gs pos="89000">
                          <a:schemeClr val="tx1">
                            <a:lumMod val="75000"/>
                            <a:lumOff val="25000"/>
                          </a:schemeClr>
                        </a:gs>
                        <a:gs pos="23000">
                          <a:schemeClr val="bg1">
                            <a:lumMod val="75000"/>
                          </a:schemeClr>
                        </a:gs>
                      </a:gsLst>
                      <a:lin ang="1800000" scaled="0"/>
                    </a:gra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671" name="Rectangle 670"/>
                    <p:cNvSpPr/>
                    <p:nvPr/>
                  </p:nvSpPr>
                  <p:spPr>
                    <a:xfrm rot="16200000" flipH="1">
                      <a:off x="3185697" y="3650129"/>
                      <a:ext cx="45719" cy="116682"/>
                    </a:xfrm>
                    <a:prstGeom prst="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</p:grpSp>
            </p:grpSp>
            <p:grpSp>
              <p:nvGrpSpPr>
                <p:cNvPr id="661" name="Group 660"/>
                <p:cNvGrpSpPr/>
                <p:nvPr/>
              </p:nvGrpSpPr>
              <p:grpSpPr>
                <a:xfrm>
                  <a:off x="3117852" y="3771731"/>
                  <a:ext cx="160014" cy="103503"/>
                  <a:chOff x="3270252" y="3810000"/>
                  <a:chExt cx="160014" cy="103503"/>
                </a:xfrm>
              </p:grpSpPr>
              <p:grpSp>
                <p:nvGrpSpPr>
                  <p:cNvPr id="662" name="Group 661"/>
                  <p:cNvGrpSpPr/>
                  <p:nvPr/>
                </p:nvGrpSpPr>
                <p:grpSpPr>
                  <a:xfrm>
                    <a:off x="3270252" y="3810000"/>
                    <a:ext cx="160014" cy="45719"/>
                    <a:chOff x="3117852" y="3657600"/>
                    <a:chExt cx="533400" cy="152402"/>
                  </a:xfrm>
                </p:grpSpPr>
                <p:sp>
                  <p:nvSpPr>
                    <p:cNvPr id="666" name="Rectangle 665"/>
                    <p:cNvSpPr/>
                    <p:nvPr/>
                  </p:nvSpPr>
                  <p:spPr>
                    <a:xfrm rot="16200000" flipH="1">
                      <a:off x="3308351" y="3467101"/>
                      <a:ext cx="152402" cy="533400"/>
                    </a:xfrm>
                    <a:prstGeom prst="rect">
                      <a:avLst/>
                    </a:prstGeom>
                    <a:gradFill>
                      <a:gsLst>
                        <a:gs pos="3226">
                          <a:schemeClr val="bg1">
                            <a:lumMod val="50000"/>
                          </a:schemeClr>
                        </a:gs>
                        <a:gs pos="89000">
                          <a:schemeClr val="tx1">
                            <a:lumMod val="75000"/>
                            <a:lumOff val="25000"/>
                          </a:schemeClr>
                        </a:gs>
                        <a:gs pos="23000">
                          <a:schemeClr val="bg1">
                            <a:lumMod val="75000"/>
                          </a:schemeClr>
                        </a:gs>
                      </a:gsLst>
                      <a:lin ang="1800000" scaled="0"/>
                    </a:gra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667" name="Rectangle 666"/>
                    <p:cNvSpPr/>
                    <p:nvPr/>
                  </p:nvSpPr>
                  <p:spPr>
                    <a:xfrm rot="16200000" flipH="1">
                      <a:off x="3185697" y="3650129"/>
                      <a:ext cx="45719" cy="116682"/>
                    </a:xfrm>
                    <a:prstGeom prst="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</p:grpSp>
              <p:grpSp>
                <p:nvGrpSpPr>
                  <p:cNvPr id="663" name="Group 662"/>
                  <p:cNvGrpSpPr/>
                  <p:nvPr/>
                </p:nvGrpSpPr>
                <p:grpSpPr>
                  <a:xfrm>
                    <a:off x="3270252" y="3867784"/>
                    <a:ext cx="160014" cy="45719"/>
                    <a:chOff x="3117852" y="3657600"/>
                    <a:chExt cx="533400" cy="152402"/>
                  </a:xfrm>
                </p:grpSpPr>
                <p:sp>
                  <p:nvSpPr>
                    <p:cNvPr id="664" name="Rectangle 663"/>
                    <p:cNvSpPr/>
                    <p:nvPr/>
                  </p:nvSpPr>
                  <p:spPr>
                    <a:xfrm rot="16200000" flipH="1">
                      <a:off x="3308351" y="3467101"/>
                      <a:ext cx="152402" cy="533400"/>
                    </a:xfrm>
                    <a:prstGeom prst="rect">
                      <a:avLst/>
                    </a:prstGeom>
                    <a:gradFill>
                      <a:gsLst>
                        <a:gs pos="3226">
                          <a:schemeClr val="bg1">
                            <a:lumMod val="50000"/>
                          </a:schemeClr>
                        </a:gs>
                        <a:gs pos="89000">
                          <a:schemeClr val="tx1">
                            <a:lumMod val="75000"/>
                            <a:lumOff val="25000"/>
                          </a:schemeClr>
                        </a:gs>
                        <a:gs pos="23000">
                          <a:schemeClr val="bg1">
                            <a:lumMod val="75000"/>
                          </a:schemeClr>
                        </a:gs>
                      </a:gsLst>
                      <a:lin ang="1800000" scaled="0"/>
                    </a:gra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665" name="Rectangle 664"/>
                    <p:cNvSpPr/>
                    <p:nvPr/>
                  </p:nvSpPr>
                  <p:spPr>
                    <a:xfrm rot="16200000" flipH="1">
                      <a:off x="3185697" y="3650129"/>
                      <a:ext cx="45719" cy="116682"/>
                    </a:xfrm>
                    <a:prstGeom prst="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</p:grpSp>
            </p:grpSp>
          </p:grpSp>
          <p:grpSp>
            <p:nvGrpSpPr>
              <p:cNvPr id="630" name="Group 629"/>
              <p:cNvGrpSpPr/>
              <p:nvPr/>
            </p:nvGrpSpPr>
            <p:grpSpPr>
              <a:xfrm>
                <a:off x="2627536" y="4078129"/>
                <a:ext cx="160014" cy="217634"/>
                <a:chOff x="3117852" y="3657600"/>
                <a:chExt cx="160014" cy="217634"/>
              </a:xfrm>
            </p:grpSpPr>
            <p:grpSp>
              <p:nvGrpSpPr>
                <p:cNvPr id="646" name="Group 645"/>
                <p:cNvGrpSpPr/>
                <p:nvPr/>
              </p:nvGrpSpPr>
              <p:grpSpPr>
                <a:xfrm>
                  <a:off x="3117852" y="3657600"/>
                  <a:ext cx="160014" cy="103503"/>
                  <a:chOff x="3117852" y="3657600"/>
                  <a:chExt cx="160014" cy="103503"/>
                </a:xfrm>
              </p:grpSpPr>
              <p:grpSp>
                <p:nvGrpSpPr>
                  <p:cNvPr id="654" name="Group 653"/>
                  <p:cNvGrpSpPr/>
                  <p:nvPr/>
                </p:nvGrpSpPr>
                <p:grpSpPr>
                  <a:xfrm>
                    <a:off x="3117852" y="3657600"/>
                    <a:ext cx="160014" cy="45719"/>
                    <a:chOff x="3117852" y="3657600"/>
                    <a:chExt cx="533400" cy="152402"/>
                  </a:xfrm>
                </p:grpSpPr>
                <p:sp>
                  <p:nvSpPr>
                    <p:cNvPr id="658" name="Rectangle 657"/>
                    <p:cNvSpPr/>
                    <p:nvPr/>
                  </p:nvSpPr>
                  <p:spPr>
                    <a:xfrm rot="16200000" flipH="1">
                      <a:off x="3308351" y="3467101"/>
                      <a:ext cx="152402" cy="533400"/>
                    </a:xfrm>
                    <a:prstGeom prst="rect">
                      <a:avLst/>
                    </a:prstGeom>
                    <a:gradFill>
                      <a:gsLst>
                        <a:gs pos="3226">
                          <a:schemeClr val="bg1">
                            <a:lumMod val="50000"/>
                          </a:schemeClr>
                        </a:gs>
                        <a:gs pos="89000">
                          <a:schemeClr val="tx1">
                            <a:lumMod val="75000"/>
                            <a:lumOff val="25000"/>
                          </a:schemeClr>
                        </a:gs>
                        <a:gs pos="23000">
                          <a:schemeClr val="bg1">
                            <a:lumMod val="75000"/>
                          </a:schemeClr>
                        </a:gs>
                      </a:gsLst>
                      <a:lin ang="1800000" scaled="0"/>
                    </a:gra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659" name="Rectangle 658"/>
                    <p:cNvSpPr/>
                    <p:nvPr/>
                  </p:nvSpPr>
                  <p:spPr>
                    <a:xfrm rot="16200000" flipH="1">
                      <a:off x="3185697" y="3650129"/>
                      <a:ext cx="45719" cy="116682"/>
                    </a:xfrm>
                    <a:prstGeom prst="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</p:grpSp>
              <p:grpSp>
                <p:nvGrpSpPr>
                  <p:cNvPr id="655" name="Group 654"/>
                  <p:cNvGrpSpPr/>
                  <p:nvPr/>
                </p:nvGrpSpPr>
                <p:grpSpPr>
                  <a:xfrm>
                    <a:off x="3117852" y="3715384"/>
                    <a:ext cx="160014" cy="45719"/>
                    <a:chOff x="3117852" y="3657600"/>
                    <a:chExt cx="533400" cy="152402"/>
                  </a:xfrm>
                </p:grpSpPr>
                <p:sp>
                  <p:nvSpPr>
                    <p:cNvPr id="656" name="Rectangle 655"/>
                    <p:cNvSpPr/>
                    <p:nvPr/>
                  </p:nvSpPr>
                  <p:spPr>
                    <a:xfrm rot="16200000" flipH="1">
                      <a:off x="3308351" y="3467101"/>
                      <a:ext cx="152402" cy="533400"/>
                    </a:xfrm>
                    <a:prstGeom prst="rect">
                      <a:avLst/>
                    </a:prstGeom>
                    <a:gradFill>
                      <a:gsLst>
                        <a:gs pos="3226">
                          <a:schemeClr val="bg1">
                            <a:lumMod val="50000"/>
                          </a:schemeClr>
                        </a:gs>
                        <a:gs pos="89000">
                          <a:schemeClr val="tx1">
                            <a:lumMod val="75000"/>
                            <a:lumOff val="25000"/>
                          </a:schemeClr>
                        </a:gs>
                        <a:gs pos="23000">
                          <a:schemeClr val="bg1">
                            <a:lumMod val="75000"/>
                          </a:schemeClr>
                        </a:gs>
                      </a:gsLst>
                      <a:lin ang="1800000" scaled="0"/>
                    </a:gra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657" name="Rectangle 656"/>
                    <p:cNvSpPr/>
                    <p:nvPr/>
                  </p:nvSpPr>
                  <p:spPr>
                    <a:xfrm rot="16200000" flipH="1">
                      <a:off x="3185697" y="3650129"/>
                      <a:ext cx="45719" cy="116682"/>
                    </a:xfrm>
                    <a:prstGeom prst="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</p:grpSp>
            </p:grpSp>
            <p:grpSp>
              <p:nvGrpSpPr>
                <p:cNvPr id="647" name="Group 646"/>
                <p:cNvGrpSpPr/>
                <p:nvPr/>
              </p:nvGrpSpPr>
              <p:grpSpPr>
                <a:xfrm>
                  <a:off x="3117852" y="3771731"/>
                  <a:ext cx="160014" cy="103503"/>
                  <a:chOff x="3270252" y="3810000"/>
                  <a:chExt cx="160014" cy="103503"/>
                </a:xfrm>
              </p:grpSpPr>
              <p:grpSp>
                <p:nvGrpSpPr>
                  <p:cNvPr id="648" name="Group 647"/>
                  <p:cNvGrpSpPr/>
                  <p:nvPr/>
                </p:nvGrpSpPr>
                <p:grpSpPr>
                  <a:xfrm>
                    <a:off x="3270252" y="3810000"/>
                    <a:ext cx="160014" cy="45719"/>
                    <a:chOff x="3117852" y="3657600"/>
                    <a:chExt cx="533400" cy="152402"/>
                  </a:xfrm>
                </p:grpSpPr>
                <p:sp>
                  <p:nvSpPr>
                    <p:cNvPr id="652" name="Rectangle 651"/>
                    <p:cNvSpPr/>
                    <p:nvPr/>
                  </p:nvSpPr>
                  <p:spPr>
                    <a:xfrm rot="16200000" flipH="1">
                      <a:off x="3308351" y="3467101"/>
                      <a:ext cx="152402" cy="533400"/>
                    </a:xfrm>
                    <a:prstGeom prst="rect">
                      <a:avLst/>
                    </a:prstGeom>
                    <a:gradFill>
                      <a:gsLst>
                        <a:gs pos="3226">
                          <a:schemeClr val="bg1">
                            <a:lumMod val="50000"/>
                          </a:schemeClr>
                        </a:gs>
                        <a:gs pos="89000">
                          <a:schemeClr val="tx1">
                            <a:lumMod val="75000"/>
                            <a:lumOff val="25000"/>
                          </a:schemeClr>
                        </a:gs>
                        <a:gs pos="23000">
                          <a:schemeClr val="bg1">
                            <a:lumMod val="75000"/>
                          </a:schemeClr>
                        </a:gs>
                      </a:gsLst>
                      <a:lin ang="1800000" scaled="0"/>
                    </a:gra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653" name="Rectangle 652"/>
                    <p:cNvSpPr/>
                    <p:nvPr/>
                  </p:nvSpPr>
                  <p:spPr>
                    <a:xfrm rot="16200000" flipH="1">
                      <a:off x="3185697" y="3650129"/>
                      <a:ext cx="45719" cy="116682"/>
                    </a:xfrm>
                    <a:prstGeom prst="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</p:grpSp>
              <p:grpSp>
                <p:nvGrpSpPr>
                  <p:cNvPr id="649" name="Group 648"/>
                  <p:cNvGrpSpPr/>
                  <p:nvPr/>
                </p:nvGrpSpPr>
                <p:grpSpPr>
                  <a:xfrm>
                    <a:off x="3270252" y="3867784"/>
                    <a:ext cx="160014" cy="45719"/>
                    <a:chOff x="3117852" y="3657600"/>
                    <a:chExt cx="533400" cy="152402"/>
                  </a:xfrm>
                </p:grpSpPr>
                <p:sp>
                  <p:nvSpPr>
                    <p:cNvPr id="650" name="Rectangle 649"/>
                    <p:cNvSpPr/>
                    <p:nvPr/>
                  </p:nvSpPr>
                  <p:spPr>
                    <a:xfrm rot="16200000" flipH="1">
                      <a:off x="3308351" y="3467101"/>
                      <a:ext cx="152402" cy="533400"/>
                    </a:xfrm>
                    <a:prstGeom prst="rect">
                      <a:avLst/>
                    </a:prstGeom>
                    <a:gradFill>
                      <a:gsLst>
                        <a:gs pos="3226">
                          <a:schemeClr val="bg1">
                            <a:lumMod val="50000"/>
                          </a:schemeClr>
                        </a:gs>
                        <a:gs pos="89000">
                          <a:schemeClr val="tx1">
                            <a:lumMod val="75000"/>
                            <a:lumOff val="25000"/>
                          </a:schemeClr>
                        </a:gs>
                        <a:gs pos="23000">
                          <a:schemeClr val="bg1">
                            <a:lumMod val="75000"/>
                          </a:schemeClr>
                        </a:gs>
                      </a:gsLst>
                      <a:lin ang="1800000" scaled="0"/>
                    </a:gra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651" name="Rectangle 650"/>
                    <p:cNvSpPr/>
                    <p:nvPr/>
                  </p:nvSpPr>
                  <p:spPr>
                    <a:xfrm rot="16200000" flipH="1">
                      <a:off x="3185697" y="3650129"/>
                      <a:ext cx="45719" cy="116682"/>
                    </a:xfrm>
                    <a:prstGeom prst="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</p:grpSp>
            </p:grpSp>
          </p:grpSp>
          <p:grpSp>
            <p:nvGrpSpPr>
              <p:cNvPr id="631" name="Group 630"/>
              <p:cNvGrpSpPr/>
              <p:nvPr/>
            </p:nvGrpSpPr>
            <p:grpSpPr>
              <a:xfrm>
                <a:off x="2889513" y="4078129"/>
                <a:ext cx="160014" cy="217634"/>
                <a:chOff x="3117852" y="3657600"/>
                <a:chExt cx="160014" cy="217634"/>
              </a:xfrm>
            </p:grpSpPr>
            <p:grpSp>
              <p:nvGrpSpPr>
                <p:cNvPr id="632" name="Group 631"/>
                <p:cNvGrpSpPr/>
                <p:nvPr/>
              </p:nvGrpSpPr>
              <p:grpSpPr>
                <a:xfrm>
                  <a:off x="3117852" y="3657600"/>
                  <a:ext cx="160014" cy="103503"/>
                  <a:chOff x="3117852" y="3657600"/>
                  <a:chExt cx="160014" cy="103503"/>
                </a:xfrm>
              </p:grpSpPr>
              <p:grpSp>
                <p:nvGrpSpPr>
                  <p:cNvPr id="640" name="Group 639"/>
                  <p:cNvGrpSpPr/>
                  <p:nvPr/>
                </p:nvGrpSpPr>
                <p:grpSpPr>
                  <a:xfrm>
                    <a:off x="3117852" y="3657600"/>
                    <a:ext cx="160014" cy="45719"/>
                    <a:chOff x="3117852" y="3657600"/>
                    <a:chExt cx="533400" cy="152402"/>
                  </a:xfrm>
                </p:grpSpPr>
                <p:sp>
                  <p:nvSpPr>
                    <p:cNvPr id="644" name="Rectangle 643"/>
                    <p:cNvSpPr/>
                    <p:nvPr/>
                  </p:nvSpPr>
                  <p:spPr>
                    <a:xfrm rot="16200000" flipH="1">
                      <a:off x="3308351" y="3467101"/>
                      <a:ext cx="152402" cy="533400"/>
                    </a:xfrm>
                    <a:prstGeom prst="rect">
                      <a:avLst/>
                    </a:prstGeom>
                    <a:gradFill>
                      <a:gsLst>
                        <a:gs pos="3226">
                          <a:schemeClr val="bg1">
                            <a:lumMod val="50000"/>
                          </a:schemeClr>
                        </a:gs>
                        <a:gs pos="89000">
                          <a:schemeClr val="tx1">
                            <a:lumMod val="75000"/>
                            <a:lumOff val="25000"/>
                          </a:schemeClr>
                        </a:gs>
                        <a:gs pos="23000">
                          <a:schemeClr val="bg1">
                            <a:lumMod val="75000"/>
                          </a:schemeClr>
                        </a:gs>
                      </a:gsLst>
                      <a:lin ang="1800000" scaled="0"/>
                    </a:gra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645" name="Rectangle 644"/>
                    <p:cNvSpPr/>
                    <p:nvPr/>
                  </p:nvSpPr>
                  <p:spPr>
                    <a:xfrm rot="16200000" flipH="1">
                      <a:off x="3185697" y="3650129"/>
                      <a:ext cx="45719" cy="116682"/>
                    </a:xfrm>
                    <a:prstGeom prst="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</p:grpSp>
              <p:grpSp>
                <p:nvGrpSpPr>
                  <p:cNvPr id="641" name="Group 640"/>
                  <p:cNvGrpSpPr/>
                  <p:nvPr/>
                </p:nvGrpSpPr>
                <p:grpSpPr>
                  <a:xfrm>
                    <a:off x="3117852" y="3715384"/>
                    <a:ext cx="160014" cy="45719"/>
                    <a:chOff x="3117852" y="3657600"/>
                    <a:chExt cx="533400" cy="152402"/>
                  </a:xfrm>
                </p:grpSpPr>
                <p:sp>
                  <p:nvSpPr>
                    <p:cNvPr id="642" name="Rectangle 641"/>
                    <p:cNvSpPr/>
                    <p:nvPr/>
                  </p:nvSpPr>
                  <p:spPr>
                    <a:xfrm rot="16200000" flipH="1">
                      <a:off x="3308351" y="3467101"/>
                      <a:ext cx="152402" cy="533400"/>
                    </a:xfrm>
                    <a:prstGeom prst="rect">
                      <a:avLst/>
                    </a:prstGeom>
                    <a:gradFill>
                      <a:gsLst>
                        <a:gs pos="3226">
                          <a:schemeClr val="bg1">
                            <a:lumMod val="50000"/>
                          </a:schemeClr>
                        </a:gs>
                        <a:gs pos="89000">
                          <a:schemeClr val="tx1">
                            <a:lumMod val="75000"/>
                            <a:lumOff val="25000"/>
                          </a:schemeClr>
                        </a:gs>
                        <a:gs pos="23000">
                          <a:schemeClr val="bg1">
                            <a:lumMod val="75000"/>
                          </a:schemeClr>
                        </a:gs>
                      </a:gsLst>
                      <a:lin ang="1800000" scaled="0"/>
                    </a:gra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643" name="Rectangle 642"/>
                    <p:cNvSpPr/>
                    <p:nvPr/>
                  </p:nvSpPr>
                  <p:spPr>
                    <a:xfrm rot="16200000" flipH="1">
                      <a:off x="3185697" y="3650129"/>
                      <a:ext cx="45719" cy="116682"/>
                    </a:xfrm>
                    <a:prstGeom prst="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</p:grpSp>
            </p:grpSp>
            <p:grpSp>
              <p:nvGrpSpPr>
                <p:cNvPr id="633" name="Group 632"/>
                <p:cNvGrpSpPr/>
                <p:nvPr/>
              </p:nvGrpSpPr>
              <p:grpSpPr>
                <a:xfrm>
                  <a:off x="3117852" y="3771731"/>
                  <a:ext cx="160014" cy="103503"/>
                  <a:chOff x="3270252" y="3810000"/>
                  <a:chExt cx="160014" cy="103503"/>
                </a:xfrm>
              </p:grpSpPr>
              <p:grpSp>
                <p:nvGrpSpPr>
                  <p:cNvPr id="634" name="Group 633"/>
                  <p:cNvGrpSpPr/>
                  <p:nvPr/>
                </p:nvGrpSpPr>
                <p:grpSpPr>
                  <a:xfrm>
                    <a:off x="3270252" y="3810000"/>
                    <a:ext cx="160014" cy="45719"/>
                    <a:chOff x="3117852" y="3657600"/>
                    <a:chExt cx="533400" cy="152402"/>
                  </a:xfrm>
                </p:grpSpPr>
                <p:sp>
                  <p:nvSpPr>
                    <p:cNvPr id="638" name="Rectangle 637"/>
                    <p:cNvSpPr/>
                    <p:nvPr/>
                  </p:nvSpPr>
                  <p:spPr>
                    <a:xfrm rot="16200000" flipH="1">
                      <a:off x="3308351" y="3467101"/>
                      <a:ext cx="152402" cy="533400"/>
                    </a:xfrm>
                    <a:prstGeom prst="rect">
                      <a:avLst/>
                    </a:prstGeom>
                    <a:gradFill>
                      <a:gsLst>
                        <a:gs pos="3226">
                          <a:schemeClr val="bg1">
                            <a:lumMod val="50000"/>
                          </a:schemeClr>
                        </a:gs>
                        <a:gs pos="89000">
                          <a:schemeClr val="tx1">
                            <a:lumMod val="75000"/>
                            <a:lumOff val="25000"/>
                          </a:schemeClr>
                        </a:gs>
                        <a:gs pos="23000">
                          <a:schemeClr val="bg1">
                            <a:lumMod val="75000"/>
                          </a:schemeClr>
                        </a:gs>
                      </a:gsLst>
                      <a:lin ang="1800000" scaled="0"/>
                    </a:gra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639" name="Rectangle 638"/>
                    <p:cNvSpPr/>
                    <p:nvPr/>
                  </p:nvSpPr>
                  <p:spPr>
                    <a:xfrm rot="16200000" flipH="1">
                      <a:off x="3185697" y="3650129"/>
                      <a:ext cx="45719" cy="116682"/>
                    </a:xfrm>
                    <a:prstGeom prst="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</p:grpSp>
              <p:grpSp>
                <p:nvGrpSpPr>
                  <p:cNvPr id="635" name="Group 634"/>
                  <p:cNvGrpSpPr/>
                  <p:nvPr/>
                </p:nvGrpSpPr>
                <p:grpSpPr>
                  <a:xfrm>
                    <a:off x="3270252" y="3867784"/>
                    <a:ext cx="160014" cy="45719"/>
                    <a:chOff x="3117852" y="3657600"/>
                    <a:chExt cx="533400" cy="152402"/>
                  </a:xfrm>
                </p:grpSpPr>
                <p:sp>
                  <p:nvSpPr>
                    <p:cNvPr id="636" name="Rectangle 635"/>
                    <p:cNvSpPr/>
                    <p:nvPr/>
                  </p:nvSpPr>
                  <p:spPr>
                    <a:xfrm rot="16200000" flipH="1">
                      <a:off x="3308351" y="3467101"/>
                      <a:ext cx="152402" cy="533400"/>
                    </a:xfrm>
                    <a:prstGeom prst="rect">
                      <a:avLst/>
                    </a:prstGeom>
                    <a:gradFill>
                      <a:gsLst>
                        <a:gs pos="3226">
                          <a:schemeClr val="bg1">
                            <a:lumMod val="50000"/>
                          </a:schemeClr>
                        </a:gs>
                        <a:gs pos="89000">
                          <a:schemeClr val="tx1">
                            <a:lumMod val="75000"/>
                            <a:lumOff val="25000"/>
                          </a:schemeClr>
                        </a:gs>
                        <a:gs pos="23000">
                          <a:schemeClr val="bg1">
                            <a:lumMod val="75000"/>
                          </a:schemeClr>
                        </a:gs>
                      </a:gsLst>
                      <a:lin ang="1800000" scaled="0"/>
                    </a:gradFill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637" name="Rectangle 636"/>
                    <p:cNvSpPr/>
                    <p:nvPr/>
                  </p:nvSpPr>
                  <p:spPr>
                    <a:xfrm rot="16200000" flipH="1">
                      <a:off x="3185697" y="3650129"/>
                      <a:ext cx="45719" cy="116682"/>
                    </a:xfrm>
                    <a:prstGeom prst="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1218347">
                        <a:defRPr/>
                      </a:pPr>
                      <a:endParaRPr lang="en-US" sz="2000" dirty="0">
                        <a:solidFill>
                          <a:prstClr val="white"/>
                        </a:solidFill>
                        <a:latin typeface="Calibri"/>
                      </a:endParaRPr>
                    </a:p>
                  </p:txBody>
                </p:sp>
              </p:grpSp>
            </p:grpSp>
          </p:grpSp>
        </p:grpSp>
        <p:sp>
          <p:nvSpPr>
            <p:cNvPr id="614" name="Rectangle 613"/>
            <p:cNvSpPr/>
            <p:nvPr/>
          </p:nvSpPr>
          <p:spPr>
            <a:xfrm>
              <a:off x="3456108" y="3733800"/>
              <a:ext cx="774570" cy="268774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5000">
                  <a:srgbClr val="97C642">
                    <a:alpha val="52000"/>
                  </a:srgbClr>
                </a:gs>
                <a:gs pos="100000">
                  <a:srgbClr val="97C642">
                    <a:alpha val="0"/>
                  </a:srgbClr>
                </a:gs>
                <a:gs pos="88000">
                  <a:srgbClr val="97C642">
                    <a:alpha val="34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15" name="Rectangle 614"/>
            <p:cNvSpPr/>
            <p:nvPr/>
          </p:nvSpPr>
          <p:spPr>
            <a:xfrm>
              <a:off x="3456108" y="3978648"/>
              <a:ext cx="768870" cy="59952"/>
            </a:xfrm>
            <a:prstGeom prst="rect">
              <a:avLst/>
            </a:prstGeom>
            <a:gradFill>
              <a:gsLst>
                <a:gs pos="100000">
                  <a:srgbClr val="00703C"/>
                </a:gs>
                <a:gs pos="0">
                  <a:srgbClr val="00703C"/>
                </a:gs>
                <a:gs pos="29000">
                  <a:schemeClr val="bg1">
                    <a:lumMod val="95000"/>
                  </a:schemeClr>
                </a:gs>
                <a:gs pos="7000">
                  <a:srgbClr val="7BC143"/>
                </a:gs>
                <a:gs pos="93000">
                  <a:srgbClr val="7BC143"/>
                </a:gs>
                <a:gs pos="69000">
                  <a:schemeClr val="bg1"/>
                </a:gs>
              </a:gsLst>
              <a:lin ang="3000000" scaled="0"/>
            </a:gradFill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16" name="Rectangle 615"/>
            <p:cNvSpPr/>
            <p:nvPr/>
          </p:nvSpPr>
          <p:spPr>
            <a:xfrm>
              <a:off x="3456108" y="3441274"/>
              <a:ext cx="774570" cy="268774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5000">
                  <a:srgbClr val="97C642">
                    <a:alpha val="52000"/>
                  </a:srgbClr>
                </a:gs>
                <a:gs pos="100000">
                  <a:srgbClr val="97C642">
                    <a:alpha val="0"/>
                  </a:srgbClr>
                </a:gs>
                <a:gs pos="88000">
                  <a:srgbClr val="97C642">
                    <a:alpha val="34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17" name="Rectangle 616"/>
            <p:cNvSpPr/>
            <p:nvPr/>
          </p:nvSpPr>
          <p:spPr>
            <a:xfrm>
              <a:off x="3456108" y="3686122"/>
              <a:ext cx="768870" cy="59952"/>
            </a:xfrm>
            <a:prstGeom prst="rect">
              <a:avLst/>
            </a:prstGeom>
            <a:gradFill>
              <a:gsLst>
                <a:gs pos="100000">
                  <a:srgbClr val="00703C"/>
                </a:gs>
                <a:gs pos="0">
                  <a:srgbClr val="00703C"/>
                </a:gs>
                <a:gs pos="29000">
                  <a:schemeClr val="bg1">
                    <a:lumMod val="95000"/>
                  </a:schemeClr>
                </a:gs>
                <a:gs pos="7000">
                  <a:srgbClr val="7BC143"/>
                </a:gs>
                <a:gs pos="93000">
                  <a:srgbClr val="7BC143"/>
                </a:gs>
                <a:gs pos="69000">
                  <a:schemeClr val="bg1"/>
                </a:gs>
              </a:gsLst>
              <a:lin ang="3000000" scaled="0"/>
            </a:gradFill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18" name="Rectangle 617"/>
            <p:cNvSpPr/>
            <p:nvPr/>
          </p:nvSpPr>
          <p:spPr>
            <a:xfrm>
              <a:off x="3456108" y="4034012"/>
              <a:ext cx="774570" cy="268774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5000">
                  <a:srgbClr val="97C642">
                    <a:alpha val="52000"/>
                  </a:srgbClr>
                </a:gs>
                <a:gs pos="100000">
                  <a:srgbClr val="97C642">
                    <a:alpha val="0"/>
                  </a:srgbClr>
                </a:gs>
                <a:gs pos="88000">
                  <a:srgbClr val="97C642">
                    <a:alpha val="34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19" name="Rectangle 618"/>
            <p:cNvSpPr/>
            <p:nvPr/>
          </p:nvSpPr>
          <p:spPr>
            <a:xfrm>
              <a:off x="3456108" y="4278860"/>
              <a:ext cx="768870" cy="59952"/>
            </a:xfrm>
            <a:prstGeom prst="rect">
              <a:avLst/>
            </a:prstGeom>
            <a:gradFill>
              <a:gsLst>
                <a:gs pos="100000">
                  <a:srgbClr val="00703C"/>
                </a:gs>
                <a:gs pos="0">
                  <a:srgbClr val="00703C"/>
                </a:gs>
                <a:gs pos="29000">
                  <a:schemeClr val="bg1">
                    <a:lumMod val="95000"/>
                  </a:schemeClr>
                </a:gs>
                <a:gs pos="7000">
                  <a:srgbClr val="7BC143"/>
                </a:gs>
                <a:gs pos="93000">
                  <a:srgbClr val="7BC143"/>
                </a:gs>
                <a:gs pos="69000">
                  <a:schemeClr val="bg1"/>
                </a:gs>
              </a:gsLst>
              <a:lin ang="3000000" scaled="0"/>
            </a:gradFill>
            <a:ln w="3175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20" name="Rectangle 619"/>
            <p:cNvSpPr/>
            <p:nvPr/>
          </p:nvSpPr>
          <p:spPr>
            <a:xfrm>
              <a:off x="3456108" y="3343961"/>
              <a:ext cx="768870" cy="13351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 anchorCtr="1"/>
            <a:lstStyle/>
            <a:p>
              <a:pPr defTabSz="1218347"/>
              <a:r>
                <a:rPr lang="en-US" sz="9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DATACENTER</a:t>
              </a:r>
            </a:p>
          </p:txBody>
        </p:sp>
        <p:sp>
          <p:nvSpPr>
            <p:cNvPr id="621" name="Rectangle 620"/>
            <p:cNvSpPr/>
            <p:nvPr/>
          </p:nvSpPr>
          <p:spPr>
            <a:xfrm>
              <a:off x="3456108" y="3477849"/>
              <a:ext cx="768870" cy="860963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622" name="Group 621"/>
            <p:cNvGrpSpPr/>
            <p:nvPr/>
          </p:nvGrpSpPr>
          <p:grpSpPr>
            <a:xfrm>
              <a:off x="3459286" y="3477474"/>
              <a:ext cx="768870" cy="796232"/>
              <a:chOff x="1986817" y="2910320"/>
              <a:chExt cx="1146811" cy="86096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24" name="Rectangle 623"/>
              <p:cNvSpPr/>
              <p:nvPr/>
            </p:nvSpPr>
            <p:spPr>
              <a:xfrm>
                <a:off x="2270777" y="2910320"/>
                <a:ext cx="286768" cy="860963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25" name="Rectangle 624"/>
              <p:cNvSpPr/>
              <p:nvPr/>
            </p:nvSpPr>
            <p:spPr>
              <a:xfrm>
                <a:off x="2556570" y="2910320"/>
                <a:ext cx="286768" cy="860963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26" name="Rectangle 625"/>
              <p:cNvSpPr/>
              <p:nvPr/>
            </p:nvSpPr>
            <p:spPr>
              <a:xfrm>
                <a:off x="2846860" y="2910320"/>
                <a:ext cx="286768" cy="860963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27" name="Rectangle 626"/>
              <p:cNvSpPr/>
              <p:nvPr/>
            </p:nvSpPr>
            <p:spPr>
              <a:xfrm>
                <a:off x="1986817" y="2910320"/>
                <a:ext cx="286768" cy="860963"/>
              </a:xfrm>
              <a:prstGeom prst="rect">
                <a:avLst/>
              </a:prstGeom>
              <a:noFill/>
              <a:ln w="3175" cmpd="dbl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cxnSp>
          <p:nvCxnSpPr>
            <p:cNvPr id="623" name="Straight Connector 622"/>
            <p:cNvCxnSpPr/>
            <p:nvPr/>
          </p:nvCxnSpPr>
          <p:spPr>
            <a:xfrm flipH="1">
              <a:off x="3451239" y="3471680"/>
              <a:ext cx="780199" cy="11963"/>
            </a:xfrm>
            <a:prstGeom prst="line">
              <a:avLst/>
            </a:prstGeom>
            <a:ln>
              <a:solidFill>
                <a:srgbClr val="0070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5" name="Group 744"/>
          <p:cNvGrpSpPr/>
          <p:nvPr/>
        </p:nvGrpSpPr>
        <p:grpSpPr>
          <a:xfrm>
            <a:off x="10085141" y="2614710"/>
            <a:ext cx="710800" cy="493251"/>
            <a:chOff x="3540249" y="5252355"/>
            <a:chExt cx="3361316" cy="508209"/>
          </a:xfrm>
        </p:grpSpPr>
        <p:cxnSp>
          <p:nvCxnSpPr>
            <p:cNvPr id="746" name="Straight Connector 745"/>
            <p:cNvCxnSpPr/>
            <p:nvPr/>
          </p:nvCxnSpPr>
          <p:spPr>
            <a:xfrm>
              <a:off x="3778397" y="5252355"/>
              <a:ext cx="3123168" cy="0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7" name="Straight Connector 746"/>
            <p:cNvCxnSpPr/>
            <p:nvPr/>
          </p:nvCxnSpPr>
          <p:spPr>
            <a:xfrm flipV="1">
              <a:off x="3540249" y="5481164"/>
              <a:ext cx="6350" cy="279400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8" name="Arc 747"/>
            <p:cNvSpPr/>
            <p:nvPr/>
          </p:nvSpPr>
          <p:spPr>
            <a:xfrm rot="16200000">
              <a:off x="3547075" y="5252356"/>
              <a:ext cx="462644" cy="462644"/>
            </a:xfrm>
            <a:prstGeom prst="arc">
              <a:avLst/>
            </a:prstGeom>
            <a:ln w="28575">
              <a:solidFill>
                <a:schemeClr val="tx1"/>
              </a:solidFill>
              <a:prstDash val="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749" name="Group 748"/>
          <p:cNvGrpSpPr/>
          <p:nvPr/>
        </p:nvGrpSpPr>
        <p:grpSpPr>
          <a:xfrm>
            <a:off x="9547321" y="2814354"/>
            <a:ext cx="971607" cy="368062"/>
            <a:chOff x="2481885" y="3327266"/>
            <a:chExt cx="723900" cy="379223"/>
          </a:xfrm>
          <a:solidFill>
            <a:srgbClr val="00703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50" name="Isosceles Triangle 749"/>
            <p:cNvSpPr/>
            <p:nvPr/>
          </p:nvSpPr>
          <p:spPr>
            <a:xfrm>
              <a:off x="2481885" y="3327266"/>
              <a:ext cx="723900" cy="48674"/>
            </a:xfrm>
            <a:prstGeom prst="triangle">
              <a:avLst/>
            </a:prstGeom>
            <a:grpFill/>
            <a:ln w="12700"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lIns="0" rIns="0" rtlCol="0" anchor="ctr"/>
            <a:lstStyle/>
            <a:p>
              <a:pPr algn="ctr" defTabSz="1218347"/>
              <a:endParaRPr lang="en-US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sp>
          <p:nvSpPr>
            <p:cNvPr id="751" name="Rectangle 750"/>
            <p:cNvSpPr/>
            <p:nvPr/>
          </p:nvSpPr>
          <p:spPr>
            <a:xfrm>
              <a:off x="2481885" y="3383980"/>
              <a:ext cx="723899" cy="322509"/>
            </a:xfrm>
            <a:prstGeom prst="rect">
              <a:avLst/>
            </a:prstGeom>
            <a:grpFill/>
            <a:ln w="12700"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lIns="0" rIns="0" rtlCol="0" anchor="ctr"/>
            <a:lstStyle/>
            <a:p>
              <a:pPr algn="ctr" defTabSz="1218347"/>
              <a:r>
                <a:rPr lang="en-US" sz="12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CloudCO</a:t>
              </a:r>
            </a:p>
          </p:txBody>
        </p:sp>
      </p:grpSp>
      <p:sp>
        <p:nvSpPr>
          <p:cNvPr id="753" name="TextBox 752"/>
          <p:cNvSpPr txBox="1"/>
          <p:nvPr/>
        </p:nvSpPr>
        <p:spPr>
          <a:xfrm>
            <a:off x="9547346" y="3329117"/>
            <a:ext cx="937375" cy="276999"/>
          </a:xfrm>
          <a:prstGeom prst="rect">
            <a:avLst/>
          </a:prstGeom>
          <a:solidFill>
            <a:srgbClr val="FFFFFF">
              <a:alpha val="65882"/>
            </a:srgbClr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ctr" defTabSz="1218347"/>
            <a:r>
              <a:rPr lang="en-US" sz="1200" b="1" dirty="0">
                <a:solidFill>
                  <a:prstClr val="black"/>
                </a:solidFill>
                <a:latin typeface="Calibri"/>
              </a:rPr>
              <a:t>Ultra-Fast </a:t>
            </a:r>
          </a:p>
        </p:txBody>
      </p:sp>
      <p:grpSp>
        <p:nvGrpSpPr>
          <p:cNvPr id="754" name="Group 753"/>
          <p:cNvGrpSpPr/>
          <p:nvPr/>
        </p:nvGrpSpPr>
        <p:grpSpPr>
          <a:xfrm rot="10800000">
            <a:off x="11136874" y="3265137"/>
            <a:ext cx="591658" cy="632338"/>
            <a:chOff x="2514600" y="4724399"/>
            <a:chExt cx="609600" cy="651513"/>
          </a:xfrm>
        </p:grpSpPr>
        <p:sp>
          <p:nvSpPr>
            <p:cNvPr id="755" name="Arc 754"/>
            <p:cNvSpPr/>
            <p:nvPr/>
          </p:nvSpPr>
          <p:spPr>
            <a:xfrm>
              <a:off x="2667000" y="4876800"/>
              <a:ext cx="304800" cy="332742"/>
            </a:xfrm>
            <a:prstGeom prst="arc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56" name="Arc 755"/>
            <p:cNvSpPr/>
            <p:nvPr/>
          </p:nvSpPr>
          <p:spPr>
            <a:xfrm>
              <a:off x="2590327" y="4800368"/>
              <a:ext cx="458147" cy="500147"/>
            </a:xfrm>
            <a:prstGeom prst="arc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57" name="Arc 756"/>
            <p:cNvSpPr/>
            <p:nvPr/>
          </p:nvSpPr>
          <p:spPr>
            <a:xfrm>
              <a:off x="2514600" y="4724399"/>
              <a:ext cx="609600" cy="651513"/>
            </a:xfrm>
            <a:prstGeom prst="arc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758" name="TextBox 757"/>
          <p:cNvSpPr txBox="1"/>
          <p:nvPr/>
        </p:nvSpPr>
        <p:spPr>
          <a:xfrm>
            <a:off x="11428826" y="3698875"/>
            <a:ext cx="6740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347"/>
            <a:r>
              <a:rPr lang="en-US" sz="1200" b="1" dirty="0">
                <a:solidFill>
                  <a:prstClr val="black"/>
                </a:solidFill>
                <a:latin typeface="Calibri"/>
              </a:rPr>
              <a:t>4G/5G</a:t>
            </a:r>
          </a:p>
        </p:txBody>
      </p:sp>
      <p:grpSp>
        <p:nvGrpSpPr>
          <p:cNvPr id="759" name="Group 758"/>
          <p:cNvGrpSpPr/>
          <p:nvPr/>
        </p:nvGrpSpPr>
        <p:grpSpPr>
          <a:xfrm flipH="1">
            <a:off x="10440623" y="3100517"/>
            <a:ext cx="1063556" cy="449028"/>
            <a:chOff x="3540249" y="5252355"/>
            <a:chExt cx="3361316" cy="508209"/>
          </a:xfrm>
        </p:grpSpPr>
        <p:cxnSp>
          <p:nvCxnSpPr>
            <p:cNvPr id="760" name="Straight Connector 759"/>
            <p:cNvCxnSpPr/>
            <p:nvPr/>
          </p:nvCxnSpPr>
          <p:spPr>
            <a:xfrm>
              <a:off x="3778397" y="5252355"/>
              <a:ext cx="3123168" cy="0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1" name="Straight Connector 760"/>
            <p:cNvCxnSpPr/>
            <p:nvPr/>
          </p:nvCxnSpPr>
          <p:spPr>
            <a:xfrm flipV="1">
              <a:off x="3540249" y="5481164"/>
              <a:ext cx="6350" cy="279400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2" name="Arc 761"/>
            <p:cNvSpPr/>
            <p:nvPr/>
          </p:nvSpPr>
          <p:spPr>
            <a:xfrm rot="16200000">
              <a:off x="3547075" y="5252356"/>
              <a:ext cx="462644" cy="462644"/>
            </a:xfrm>
            <a:prstGeom prst="arc">
              <a:avLst/>
            </a:prstGeom>
            <a:ln w="28575">
              <a:solidFill>
                <a:schemeClr val="tx1"/>
              </a:solidFill>
              <a:prstDash val="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763" name="Group 762"/>
          <p:cNvGrpSpPr/>
          <p:nvPr/>
        </p:nvGrpSpPr>
        <p:grpSpPr>
          <a:xfrm>
            <a:off x="11391285" y="3041565"/>
            <a:ext cx="197487" cy="613538"/>
            <a:chOff x="991399" y="4932620"/>
            <a:chExt cx="379499" cy="1178996"/>
          </a:xfrm>
        </p:grpSpPr>
        <p:cxnSp>
          <p:nvCxnSpPr>
            <p:cNvPr id="764" name="Straight Connector 763"/>
            <p:cNvCxnSpPr/>
            <p:nvPr/>
          </p:nvCxnSpPr>
          <p:spPr>
            <a:xfrm>
              <a:off x="993197" y="6107844"/>
              <a:ext cx="374555" cy="0"/>
            </a:xfrm>
            <a:prstGeom prst="line">
              <a:avLst/>
            </a:prstGeom>
            <a:ln w="22225" cap="rnd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5" name="Straight Connector 764"/>
            <p:cNvCxnSpPr/>
            <p:nvPr/>
          </p:nvCxnSpPr>
          <p:spPr>
            <a:xfrm flipV="1">
              <a:off x="991399" y="5589404"/>
              <a:ext cx="298665" cy="522198"/>
            </a:xfrm>
            <a:prstGeom prst="line">
              <a:avLst/>
            </a:prstGeom>
            <a:ln w="635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6" name="Group 765"/>
            <p:cNvGrpSpPr/>
            <p:nvPr/>
          </p:nvGrpSpPr>
          <p:grpSpPr>
            <a:xfrm>
              <a:off x="992645" y="4932620"/>
              <a:ext cx="375107" cy="1175344"/>
              <a:chOff x="533400" y="4920656"/>
              <a:chExt cx="815192" cy="1175344"/>
            </a:xfrm>
          </p:grpSpPr>
          <p:cxnSp>
            <p:nvCxnSpPr>
              <p:cNvPr id="778" name="Straight Connector 777"/>
              <p:cNvCxnSpPr/>
              <p:nvPr/>
            </p:nvCxnSpPr>
            <p:spPr>
              <a:xfrm flipH="1">
                <a:off x="533400" y="4920656"/>
                <a:ext cx="406996" cy="1175344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9" name="Straight Connector 778"/>
              <p:cNvCxnSpPr/>
              <p:nvPr/>
            </p:nvCxnSpPr>
            <p:spPr>
              <a:xfrm flipH="1" flipV="1">
                <a:off x="941596" y="4920656"/>
                <a:ext cx="406996" cy="1175344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67" name="Straight Connector 766"/>
            <p:cNvCxnSpPr/>
            <p:nvPr/>
          </p:nvCxnSpPr>
          <p:spPr>
            <a:xfrm flipH="1" flipV="1">
              <a:off x="1072233" y="5589418"/>
              <a:ext cx="298665" cy="522198"/>
            </a:xfrm>
            <a:prstGeom prst="line">
              <a:avLst/>
            </a:prstGeom>
            <a:ln w="635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8" name="Group 767"/>
            <p:cNvGrpSpPr/>
            <p:nvPr/>
          </p:nvGrpSpPr>
          <p:grpSpPr>
            <a:xfrm>
              <a:off x="1071401" y="5289263"/>
              <a:ext cx="218663" cy="307729"/>
              <a:chOff x="681383" y="5721295"/>
              <a:chExt cx="819610" cy="530757"/>
            </a:xfrm>
          </p:grpSpPr>
          <p:cxnSp>
            <p:nvCxnSpPr>
              <p:cNvPr id="775" name="Straight Connector 774"/>
              <p:cNvCxnSpPr/>
              <p:nvPr/>
            </p:nvCxnSpPr>
            <p:spPr>
              <a:xfrm>
                <a:off x="687000" y="6248280"/>
                <a:ext cx="813992" cy="0"/>
              </a:xfrm>
              <a:prstGeom prst="line">
                <a:avLst/>
              </a:prstGeom>
              <a:ln w="635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" name="Straight Connector 775"/>
              <p:cNvCxnSpPr/>
              <p:nvPr/>
            </p:nvCxnSpPr>
            <p:spPr>
              <a:xfrm flipV="1">
                <a:off x="681383" y="5721295"/>
                <a:ext cx="649066" cy="522198"/>
              </a:xfrm>
              <a:prstGeom prst="line">
                <a:avLst/>
              </a:prstGeom>
              <a:ln w="635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" name="Straight Connector 776"/>
              <p:cNvCxnSpPr/>
              <p:nvPr/>
            </p:nvCxnSpPr>
            <p:spPr>
              <a:xfrm flipH="1" flipV="1">
                <a:off x="851927" y="5729854"/>
                <a:ext cx="649066" cy="522198"/>
              </a:xfrm>
              <a:prstGeom prst="line">
                <a:avLst/>
              </a:prstGeom>
              <a:ln w="635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9" name="Group 768"/>
            <p:cNvGrpSpPr/>
            <p:nvPr/>
          </p:nvGrpSpPr>
          <p:grpSpPr>
            <a:xfrm>
              <a:off x="1120221" y="5124626"/>
              <a:ext cx="120507" cy="169592"/>
              <a:chOff x="681383" y="5721295"/>
              <a:chExt cx="819610" cy="530757"/>
            </a:xfrm>
          </p:grpSpPr>
          <p:cxnSp>
            <p:nvCxnSpPr>
              <p:cNvPr id="772" name="Straight Connector 771"/>
              <p:cNvCxnSpPr/>
              <p:nvPr/>
            </p:nvCxnSpPr>
            <p:spPr>
              <a:xfrm>
                <a:off x="687000" y="6248280"/>
                <a:ext cx="813992" cy="0"/>
              </a:xfrm>
              <a:prstGeom prst="line">
                <a:avLst/>
              </a:prstGeom>
              <a:ln w="635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3" name="Straight Connector 772"/>
              <p:cNvCxnSpPr/>
              <p:nvPr/>
            </p:nvCxnSpPr>
            <p:spPr>
              <a:xfrm flipV="1">
                <a:off x="681383" y="5721295"/>
                <a:ext cx="649066" cy="522198"/>
              </a:xfrm>
              <a:prstGeom prst="line">
                <a:avLst/>
              </a:prstGeom>
              <a:ln w="635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4" name="Straight Connector 773"/>
              <p:cNvCxnSpPr/>
              <p:nvPr/>
            </p:nvCxnSpPr>
            <p:spPr>
              <a:xfrm flipH="1" flipV="1">
                <a:off x="851927" y="5729854"/>
                <a:ext cx="649066" cy="522198"/>
              </a:xfrm>
              <a:prstGeom prst="line">
                <a:avLst/>
              </a:prstGeom>
              <a:ln w="635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70" name="Rectangle 769"/>
            <p:cNvSpPr/>
            <p:nvPr/>
          </p:nvSpPr>
          <p:spPr>
            <a:xfrm>
              <a:off x="1189958" y="5021504"/>
              <a:ext cx="45719" cy="123627"/>
            </a:xfrm>
            <a:prstGeom prst="rect">
              <a:avLst/>
            </a:prstGeom>
            <a:ln w="3175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/>
                  </a:gs>
                </a:gsLst>
                <a:lin ang="0" scaled="0"/>
              </a:gradFill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71" name="Rectangle 770"/>
            <p:cNvSpPr/>
            <p:nvPr/>
          </p:nvSpPr>
          <p:spPr>
            <a:xfrm>
              <a:off x="1126534" y="5021504"/>
              <a:ext cx="45719" cy="123627"/>
            </a:xfrm>
            <a:prstGeom prst="rect">
              <a:avLst/>
            </a:prstGeom>
            <a:ln w="3175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/>
                  </a:gs>
                </a:gsLst>
                <a:lin ang="0" scaled="0"/>
              </a:gradFill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780" name="TextBox 779"/>
          <p:cNvSpPr txBox="1"/>
          <p:nvPr/>
        </p:nvSpPr>
        <p:spPr>
          <a:xfrm>
            <a:off x="10157711" y="3910916"/>
            <a:ext cx="1904210" cy="423901"/>
          </a:xfrm>
          <a:prstGeom prst="rect">
            <a:avLst/>
          </a:prstGeom>
          <a:solidFill>
            <a:srgbClr val="FFFFFF">
              <a:alpha val="67843"/>
            </a:srgbClr>
          </a:solidFill>
          <a:effectLst>
            <a:softEdge rad="31750"/>
          </a:effectLst>
        </p:spPr>
        <p:txBody>
          <a:bodyPr wrap="square" rtlCol="0" anchor="ctr" anchorCtr="1">
            <a:noAutofit/>
          </a:bodyPr>
          <a:lstStyle/>
          <a:p>
            <a:pPr algn="ctr" defTabSz="1218347"/>
            <a:r>
              <a:rPr lang="en-US" sz="1400" b="1" dirty="0">
                <a:solidFill>
                  <a:prstClr val="black"/>
                </a:solidFill>
                <a:latin typeface="Calibri"/>
              </a:rPr>
              <a:t>Wireless/Wireline Active/Active/Standby</a:t>
            </a:r>
          </a:p>
        </p:txBody>
      </p:sp>
      <p:sp>
        <p:nvSpPr>
          <p:cNvPr id="781" name="Rectangle 780"/>
          <p:cNvSpPr/>
          <p:nvPr/>
        </p:nvSpPr>
        <p:spPr>
          <a:xfrm rot="16200000" flipH="1">
            <a:off x="9967774" y="2762662"/>
            <a:ext cx="130700" cy="899947"/>
          </a:xfrm>
          <a:prstGeom prst="rect">
            <a:avLst/>
          </a:prstGeom>
          <a:solidFill>
            <a:srgbClr val="7BC043"/>
          </a:solidFill>
          <a:ln w="6350">
            <a:solidFill>
              <a:srgbClr val="00703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8347"/>
            <a:endParaRPr lang="en-US" sz="2000" dirty="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782" name="Group 781"/>
          <p:cNvGrpSpPr/>
          <p:nvPr/>
        </p:nvGrpSpPr>
        <p:grpSpPr>
          <a:xfrm>
            <a:off x="9464709" y="1986490"/>
            <a:ext cx="761732" cy="642610"/>
            <a:chOff x="2951382" y="240251"/>
            <a:chExt cx="1429512" cy="1108975"/>
          </a:xfrm>
        </p:grpSpPr>
        <p:pic>
          <p:nvPicPr>
            <p:cNvPr id="783" name="Picture 782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044080" y="240251"/>
              <a:ext cx="1230265" cy="1108975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</p:pic>
        <p:sp>
          <p:nvSpPr>
            <p:cNvPr id="784" name="Oval 783"/>
            <p:cNvSpPr/>
            <p:nvPr/>
          </p:nvSpPr>
          <p:spPr>
            <a:xfrm>
              <a:off x="3083207" y="253358"/>
              <a:ext cx="1169489" cy="1029062"/>
            </a:xfrm>
            <a:prstGeom prst="ellipse">
              <a:avLst/>
            </a:prstGeom>
            <a:gradFill>
              <a:gsLst>
                <a:gs pos="0">
                  <a:srgbClr val="006032"/>
                </a:gs>
                <a:gs pos="34000">
                  <a:schemeClr val="bg1">
                    <a:lumMod val="95000"/>
                    <a:alpha val="59000"/>
                  </a:schemeClr>
                </a:gs>
                <a:gs pos="7000">
                  <a:srgbClr val="97C642">
                    <a:alpha val="89000"/>
                  </a:srgbClr>
                </a:gs>
                <a:gs pos="100000">
                  <a:schemeClr val="tx2">
                    <a:lumMod val="75000"/>
                  </a:schemeClr>
                </a:gs>
                <a:gs pos="88000">
                  <a:srgbClr val="00703C"/>
                </a:gs>
                <a:gs pos="62000">
                  <a:schemeClr val="bg1">
                    <a:alpha val="46000"/>
                  </a:schemeClr>
                </a:gs>
              </a:gsLst>
              <a:lin ang="30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1400" dirty="0">
                <a:solidFill>
                  <a:srgbClr val="FF0000"/>
                </a:solidFill>
                <a:latin typeface="Calibri"/>
              </a:endParaRPr>
            </a:p>
          </p:txBody>
        </p:sp>
        <p:grpSp>
          <p:nvGrpSpPr>
            <p:cNvPr id="785" name="Group 784"/>
            <p:cNvGrpSpPr/>
            <p:nvPr/>
          </p:nvGrpSpPr>
          <p:grpSpPr>
            <a:xfrm>
              <a:off x="2951382" y="734254"/>
              <a:ext cx="1429512" cy="263151"/>
              <a:chOff x="1972224" y="2478468"/>
              <a:chExt cx="3923780" cy="516473"/>
            </a:xfrm>
          </p:grpSpPr>
          <p:grpSp>
            <p:nvGrpSpPr>
              <p:cNvPr id="787" name="Group 786"/>
              <p:cNvGrpSpPr/>
              <p:nvPr/>
            </p:nvGrpSpPr>
            <p:grpSpPr>
              <a:xfrm>
                <a:off x="1972224" y="2531081"/>
                <a:ext cx="3923780" cy="411247"/>
                <a:chOff x="6249726" y="3927944"/>
                <a:chExt cx="4110826" cy="1382736"/>
              </a:xfrm>
            </p:grpSpPr>
            <p:sp>
              <p:nvSpPr>
                <p:cNvPr id="794" name="Block Arc 4"/>
                <p:cNvSpPr/>
                <p:nvPr/>
              </p:nvSpPr>
              <p:spPr>
                <a:xfrm>
                  <a:off x="6249726" y="3927944"/>
                  <a:ext cx="4110826" cy="624178"/>
                </a:xfrm>
                <a:custGeom>
                  <a:avLst/>
                  <a:gdLst>
                    <a:gd name="connsiteX0" fmla="*/ 0 w 4110825"/>
                    <a:gd name="connsiteY0" fmla="*/ 624178 h 1248355"/>
                    <a:gd name="connsiteX1" fmla="*/ 2055413 w 4110825"/>
                    <a:gd name="connsiteY1" fmla="*/ 0 h 1248355"/>
                    <a:gd name="connsiteX2" fmla="*/ 4110826 w 4110825"/>
                    <a:gd name="connsiteY2" fmla="*/ 624178 h 1248355"/>
                    <a:gd name="connsiteX3" fmla="*/ 3798736 w 4110825"/>
                    <a:gd name="connsiteY3" fmla="*/ 624178 h 1248355"/>
                    <a:gd name="connsiteX4" fmla="*/ 2055412 w 4110825"/>
                    <a:gd name="connsiteY4" fmla="*/ 312089 h 1248355"/>
                    <a:gd name="connsiteX5" fmla="*/ 312088 w 4110825"/>
                    <a:gd name="connsiteY5" fmla="*/ 624178 h 1248355"/>
                    <a:gd name="connsiteX6" fmla="*/ 0 w 4110825"/>
                    <a:gd name="connsiteY6" fmla="*/ 624178 h 1248355"/>
                    <a:gd name="connsiteX0" fmla="*/ 0 w 4110826"/>
                    <a:gd name="connsiteY0" fmla="*/ 624178 h 624178"/>
                    <a:gd name="connsiteX1" fmla="*/ 2055413 w 4110826"/>
                    <a:gd name="connsiteY1" fmla="*/ 0 h 624178"/>
                    <a:gd name="connsiteX2" fmla="*/ 4110826 w 4110826"/>
                    <a:gd name="connsiteY2" fmla="*/ 624178 h 624178"/>
                    <a:gd name="connsiteX3" fmla="*/ 3798736 w 4110826"/>
                    <a:gd name="connsiteY3" fmla="*/ 624178 h 624178"/>
                    <a:gd name="connsiteX4" fmla="*/ 2063364 w 4110826"/>
                    <a:gd name="connsiteY4" fmla="*/ 137161 h 624178"/>
                    <a:gd name="connsiteX5" fmla="*/ 312088 w 4110826"/>
                    <a:gd name="connsiteY5" fmla="*/ 624178 h 624178"/>
                    <a:gd name="connsiteX6" fmla="*/ 0 w 4110826"/>
                    <a:gd name="connsiteY6" fmla="*/ 624178 h 624178"/>
                    <a:gd name="connsiteX0" fmla="*/ 0 w 4110826"/>
                    <a:gd name="connsiteY0" fmla="*/ 624178 h 624178"/>
                    <a:gd name="connsiteX1" fmla="*/ 2055413 w 4110826"/>
                    <a:gd name="connsiteY1" fmla="*/ 0 h 624178"/>
                    <a:gd name="connsiteX2" fmla="*/ 4110826 w 4110826"/>
                    <a:gd name="connsiteY2" fmla="*/ 624178 h 624178"/>
                    <a:gd name="connsiteX3" fmla="*/ 3798736 w 4110826"/>
                    <a:gd name="connsiteY3" fmla="*/ 624178 h 624178"/>
                    <a:gd name="connsiteX4" fmla="*/ 2055413 w 4110826"/>
                    <a:gd name="connsiteY4" fmla="*/ 65600 h 624178"/>
                    <a:gd name="connsiteX5" fmla="*/ 312088 w 4110826"/>
                    <a:gd name="connsiteY5" fmla="*/ 624178 h 624178"/>
                    <a:gd name="connsiteX6" fmla="*/ 0 w 4110826"/>
                    <a:gd name="connsiteY6" fmla="*/ 624178 h 62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10826" h="624178">
                      <a:moveTo>
                        <a:pt x="0" y="624178"/>
                      </a:moveTo>
                      <a:cubicBezTo>
                        <a:pt x="0" y="279454"/>
                        <a:pt x="920240" y="0"/>
                        <a:pt x="2055413" y="0"/>
                      </a:cubicBezTo>
                      <a:cubicBezTo>
                        <a:pt x="3190586" y="0"/>
                        <a:pt x="4110826" y="279454"/>
                        <a:pt x="4110826" y="624178"/>
                      </a:cubicBezTo>
                      <a:lnTo>
                        <a:pt x="3798736" y="624178"/>
                      </a:lnTo>
                      <a:cubicBezTo>
                        <a:pt x="3798736" y="451816"/>
                        <a:pt x="3018224" y="65600"/>
                        <a:pt x="2055413" y="65600"/>
                      </a:cubicBezTo>
                      <a:cubicBezTo>
                        <a:pt x="1092602" y="65600"/>
                        <a:pt x="312088" y="451816"/>
                        <a:pt x="312088" y="624178"/>
                      </a:cubicBezTo>
                      <a:lnTo>
                        <a:pt x="0" y="624178"/>
                      </a:lnTo>
                      <a:close/>
                    </a:path>
                  </a:pathLst>
                </a:custGeom>
                <a:gradFill>
                  <a:gsLst>
                    <a:gs pos="4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69000">
                      <a:schemeClr val="accent1">
                        <a:lumMod val="45000"/>
                        <a:lumOff val="55000"/>
                        <a:alpha val="24000"/>
                      </a:schemeClr>
                    </a:gs>
                    <a:gs pos="83000">
                      <a:schemeClr val="accent1">
                        <a:lumMod val="45000"/>
                        <a:lumOff val="55000"/>
                        <a:alpha val="58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11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795" name="Block Arc 5"/>
                <p:cNvSpPr/>
                <p:nvPr/>
              </p:nvSpPr>
              <p:spPr>
                <a:xfrm flipV="1">
                  <a:off x="6249726" y="4537415"/>
                  <a:ext cx="4110826" cy="773265"/>
                </a:xfrm>
                <a:custGeom>
                  <a:avLst/>
                  <a:gdLst>
                    <a:gd name="connsiteX0" fmla="*/ 0 w 4110826"/>
                    <a:gd name="connsiteY0" fmla="*/ 646044 h 1292087"/>
                    <a:gd name="connsiteX1" fmla="*/ 2055413 w 4110826"/>
                    <a:gd name="connsiteY1" fmla="*/ 0 h 1292087"/>
                    <a:gd name="connsiteX2" fmla="*/ 4110826 w 4110826"/>
                    <a:gd name="connsiteY2" fmla="*/ 646044 h 1292087"/>
                    <a:gd name="connsiteX3" fmla="*/ 3787804 w 4110826"/>
                    <a:gd name="connsiteY3" fmla="*/ 646044 h 1292087"/>
                    <a:gd name="connsiteX4" fmla="*/ 2055413 w 4110826"/>
                    <a:gd name="connsiteY4" fmla="*/ 323022 h 1292087"/>
                    <a:gd name="connsiteX5" fmla="*/ 323022 w 4110826"/>
                    <a:gd name="connsiteY5" fmla="*/ 646044 h 1292087"/>
                    <a:gd name="connsiteX6" fmla="*/ 0 w 4110826"/>
                    <a:gd name="connsiteY6" fmla="*/ 646044 h 1292087"/>
                    <a:gd name="connsiteX0" fmla="*/ 0 w 4110826"/>
                    <a:gd name="connsiteY0" fmla="*/ 646044 h 646044"/>
                    <a:gd name="connsiteX1" fmla="*/ 2055413 w 4110826"/>
                    <a:gd name="connsiteY1" fmla="*/ 0 h 646044"/>
                    <a:gd name="connsiteX2" fmla="*/ 4110826 w 4110826"/>
                    <a:gd name="connsiteY2" fmla="*/ 646044 h 646044"/>
                    <a:gd name="connsiteX3" fmla="*/ 3787804 w 4110826"/>
                    <a:gd name="connsiteY3" fmla="*/ 646044 h 646044"/>
                    <a:gd name="connsiteX4" fmla="*/ 2055413 w 4110826"/>
                    <a:gd name="connsiteY4" fmla="*/ 323022 h 646044"/>
                    <a:gd name="connsiteX5" fmla="*/ 323022 w 4110826"/>
                    <a:gd name="connsiteY5" fmla="*/ 646044 h 646044"/>
                    <a:gd name="connsiteX6" fmla="*/ 0 w 4110826"/>
                    <a:gd name="connsiteY6" fmla="*/ 646044 h 646044"/>
                    <a:gd name="connsiteX0" fmla="*/ 0 w 4110826"/>
                    <a:gd name="connsiteY0" fmla="*/ 773265 h 773265"/>
                    <a:gd name="connsiteX1" fmla="*/ 2063364 w 4110826"/>
                    <a:gd name="connsiteY1" fmla="*/ 0 h 773265"/>
                    <a:gd name="connsiteX2" fmla="*/ 4110826 w 4110826"/>
                    <a:gd name="connsiteY2" fmla="*/ 773265 h 773265"/>
                    <a:gd name="connsiteX3" fmla="*/ 3787804 w 4110826"/>
                    <a:gd name="connsiteY3" fmla="*/ 773265 h 773265"/>
                    <a:gd name="connsiteX4" fmla="*/ 2055413 w 4110826"/>
                    <a:gd name="connsiteY4" fmla="*/ 450243 h 773265"/>
                    <a:gd name="connsiteX5" fmla="*/ 323022 w 4110826"/>
                    <a:gd name="connsiteY5" fmla="*/ 773265 h 773265"/>
                    <a:gd name="connsiteX6" fmla="*/ 0 w 4110826"/>
                    <a:gd name="connsiteY6" fmla="*/ 773265 h 773265"/>
                    <a:gd name="connsiteX0" fmla="*/ 0 w 4110826"/>
                    <a:gd name="connsiteY0" fmla="*/ 773265 h 773265"/>
                    <a:gd name="connsiteX1" fmla="*/ 2063364 w 4110826"/>
                    <a:gd name="connsiteY1" fmla="*/ 0 h 773265"/>
                    <a:gd name="connsiteX2" fmla="*/ 4110826 w 4110826"/>
                    <a:gd name="connsiteY2" fmla="*/ 773265 h 773265"/>
                    <a:gd name="connsiteX3" fmla="*/ 3787804 w 4110826"/>
                    <a:gd name="connsiteY3" fmla="*/ 773265 h 773265"/>
                    <a:gd name="connsiteX4" fmla="*/ 2103121 w 4110826"/>
                    <a:gd name="connsiteY4" fmla="*/ 307119 h 773265"/>
                    <a:gd name="connsiteX5" fmla="*/ 323022 w 4110826"/>
                    <a:gd name="connsiteY5" fmla="*/ 773265 h 773265"/>
                    <a:gd name="connsiteX6" fmla="*/ 0 w 4110826"/>
                    <a:gd name="connsiteY6" fmla="*/ 773265 h 773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10826" h="773265">
                      <a:moveTo>
                        <a:pt x="0" y="773265"/>
                      </a:moveTo>
                      <a:cubicBezTo>
                        <a:pt x="0" y="416465"/>
                        <a:pt x="928191" y="0"/>
                        <a:pt x="2063364" y="0"/>
                      </a:cubicBezTo>
                      <a:cubicBezTo>
                        <a:pt x="3198537" y="0"/>
                        <a:pt x="4110826" y="416465"/>
                        <a:pt x="4110826" y="773265"/>
                      </a:cubicBezTo>
                      <a:lnTo>
                        <a:pt x="3787804" y="773265"/>
                      </a:lnTo>
                      <a:cubicBezTo>
                        <a:pt x="3787804" y="594865"/>
                        <a:pt x="3059894" y="307119"/>
                        <a:pt x="2103121" y="307119"/>
                      </a:cubicBezTo>
                      <a:cubicBezTo>
                        <a:pt x="1146348" y="307119"/>
                        <a:pt x="323022" y="594865"/>
                        <a:pt x="323022" y="773265"/>
                      </a:cubicBezTo>
                      <a:lnTo>
                        <a:pt x="0" y="77326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0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11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grpSp>
            <p:nvGrpSpPr>
              <p:cNvPr id="788" name="Group 787"/>
              <p:cNvGrpSpPr/>
              <p:nvPr/>
            </p:nvGrpSpPr>
            <p:grpSpPr>
              <a:xfrm>
                <a:off x="2043075" y="2478468"/>
                <a:ext cx="3782079" cy="516473"/>
                <a:chOff x="1448289" y="4936465"/>
                <a:chExt cx="4180449" cy="516473"/>
              </a:xfrm>
            </p:grpSpPr>
            <p:sp>
              <p:nvSpPr>
                <p:cNvPr id="792" name="Block Arc 4"/>
                <p:cNvSpPr/>
                <p:nvPr/>
              </p:nvSpPr>
              <p:spPr>
                <a:xfrm rot="20668732">
                  <a:off x="1448289" y="4936465"/>
                  <a:ext cx="4110826" cy="237423"/>
                </a:xfrm>
                <a:custGeom>
                  <a:avLst/>
                  <a:gdLst>
                    <a:gd name="connsiteX0" fmla="*/ 0 w 4110825"/>
                    <a:gd name="connsiteY0" fmla="*/ 624178 h 1248355"/>
                    <a:gd name="connsiteX1" fmla="*/ 2055413 w 4110825"/>
                    <a:gd name="connsiteY1" fmla="*/ 0 h 1248355"/>
                    <a:gd name="connsiteX2" fmla="*/ 4110826 w 4110825"/>
                    <a:gd name="connsiteY2" fmla="*/ 624178 h 1248355"/>
                    <a:gd name="connsiteX3" fmla="*/ 3798736 w 4110825"/>
                    <a:gd name="connsiteY3" fmla="*/ 624178 h 1248355"/>
                    <a:gd name="connsiteX4" fmla="*/ 2055412 w 4110825"/>
                    <a:gd name="connsiteY4" fmla="*/ 312089 h 1248355"/>
                    <a:gd name="connsiteX5" fmla="*/ 312088 w 4110825"/>
                    <a:gd name="connsiteY5" fmla="*/ 624178 h 1248355"/>
                    <a:gd name="connsiteX6" fmla="*/ 0 w 4110825"/>
                    <a:gd name="connsiteY6" fmla="*/ 624178 h 1248355"/>
                    <a:gd name="connsiteX0" fmla="*/ 0 w 4110826"/>
                    <a:gd name="connsiteY0" fmla="*/ 624178 h 624178"/>
                    <a:gd name="connsiteX1" fmla="*/ 2055413 w 4110826"/>
                    <a:gd name="connsiteY1" fmla="*/ 0 h 624178"/>
                    <a:gd name="connsiteX2" fmla="*/ 4110826 w 4110826"/>
                    <a:gd name="connsiteY2" fmla="*/ 624178 h 624178"/>
                    <a:gd name="connsiteX3" fmla="*/ 3798736 w 4110826"/>
                    <a:gd name="connsiteY3" fmla="*/ 624178 h 624178"/>
                    <a:gd name="connsiteX4" fmla="*/ 2063364 w 4110826"/>
                    <a:gd name="connsiteY4" fmla="*/ 137161 h 624178"/>
                    <a:gd name="connsiteX5" fmla="*/ 312088 w 4110826"/>
                    <a:gd name="connsiteY5" fmla="*/ 624178 h 624178"/>
                    <a:gd name="connsiteX6" fmla="*/ 0 w 4110826"/>
                    <a:gd name="connsiteY6" fmla="*/ 624178 h 624178"/>
                    <a:gd name="connsiteX0" fmla="*/ 0 w 4110826"/>
                    <a:gd name="connsiteY0" fmla="*/ 624178 h 624178"/>
                    <a:gd name="connsiteX1" fmla="*/ 2055413 w 4110826"/>
                    <a:gd name="connsiteY1" fmla="*/ 0 h 624178"/>
                    <a:gd name="connsiteX2" fmla="*/ 4110826 w 4110826"/>
                    <a:gd name="connsiteY2" fmla="*/ 624178 h 624178"/>
                    <a:gd name="connsiteX3" fmla="*/ 3798736 w 4110826"/>
                    <a:gd name="connsiteY3" fmla="*/ 624178 h 624178"/>
                    <a:gd name="connsiteX4" fmla="*/ 2055413 w 4110826"/>
                    <a:gd name="connsiteY4" fmla="*/ 65600 h 624178"/>
                    <a:gd name="connsiteX5" fmla="*/ 312088 w 4110826"/>
                    <a:gd name="connsiteY5" fmla="*/ 624178 h 624178"/>
                    <a:gd name="connsiteX6" fmla="*/ 0 w 4110826"/>
                    <a:gd name="connsiteY6" fmla="*/ 624178 h 62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10826" h="624178">
                      <a:moveTo>
                        <a:pt x="0" y="624178"/>
                      </a:moveTo>
                      <a:cubicBezTo>
                        <a:pt x="0" y="279454"/>
                        <a:pt x="920240" y="0"/>
                        <a:pt x="2055413" y="0"/>
                      </a:cubicBezTo>
                      <a:cubicBezTo>
                        <a:pt x="3190586" y="0"/>
                        <a:pt x="4110826" y="279454"/>
                        <a:pt x="4110826" y="624178"/>
                      </a:cubicBezTo>
                      <a:lnTo>
                        <a:pt x="3798736" y="624178"/>
                      </a:lnTo>
                      <a:cubicBezTo>
                        <a:pt x="3798736" y="451816"/>
                        <a:pt x="3018224" y="65600"/>
                        <a:pt x="2055413" y="65600"/>
                      </a:cubicBezTo>
                      <a:cubicBezTo>
                        <a:pt x="1092602" y="65600"/>
                        <a:pt x="312088" y="451816"/>
                        <a:pt x="312088" y="624178"/>
                      </a:cubicBezTo>
                      <a:lnTo>
                        <a:pt x="0" y="624178"/>
                      </a:lnTo>
                      <a:close/>
                    </a:path>
                  </a:pathLst>
                </a:custGeom>
                <a:gradFill>
                  <a:gsLst>
                    <a:gs pos="40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6000">
                      <a:srgbClr val="D3DFEE">
                        <a:alpha val="25000"/>
                      </a:srgbClr>
                    </a:gs>
                    <a:gs pos="68000">
                      <a:schemeClr val="accent1">
                        <a:lumMod val="45000"/>
                        <a:lumOff val="55000"/>
                        <a:alpha val="34000"/>
                      </a:schemeClr>
                    </a:gs>
                    <a:gs pos="83000">
                      <a:schemeClr val="accent1">
                        <a:lumMod val="45000"/>
                        <a:lumOff val="55000"/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11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793" name="Block Arc 5"/>
                <p:cNvSpPr/>
                <p:nvPr/>
              </p:nvSpPr>
              <p:spPr>
                <a:xfrm rot="20668732" flipV="1">
                  <a:off x="1517912" y="5158806"/>
                  <a:ext cx="4110826" cy="294132"/>
                </a:xfrm>
                <a:custGeom>
                  <a:avLst/>
                  <a:gdLst>
                    <a:gd name="connsiteX0" fmla="*/ 0 w 4110826"/>
                    <a:gd name="connsiteY0" fmla="*/ 646044 h 1292087"/>
                    <a:gd name="connsiteX1" fmla="*/ 2055413 w 4110826"/>
                    <a:gd name="connsiteY1" fmla="*/ 0 h 1292087"/>
                    <a:gd name="connsiteX2" fmla="*/ 4110826 w 4110826"/>
                    <a:gd name="connsiteY2" fmla="*/ 646044 h 1292087"/>
                    <a:gd name="connsiteX3" fmla="*/ 3787804 w 4110826"/>
                    <a:gd name="connsiteY3" fmla="*/ 646044 h 1292087"/>
                    <a:gd name="connsiteX4" fmla="*/ 2055413 w 4110826"/>
                    <a:gd name="connsiteY4" fmla="*/ 323022 h 1292087"/>
                    <a:gd name="connsiteX5" fmla="*/ 323022 w 4110826"/>
                    <a:gd name="connsiteY5" fmla="*/ 646044 h 1292087"/>
                    <a:gd name="connsiteX6" fmla="*/ 0 w 4110826"/>
                    <a:gd name="connsiteY6" fmla="*/ 646044 h 1292087"/>
                    <a:gd name="connsiteX0" fmla="*/ 0 w 4110826"/>
                    <a:gd name="connsiteY0" fmla="*/ 646044 h 646044"/>
                    <a:gd name="connsiteX1" fmla="*/ 2055413 w 4110826"/>
                    <a:gd name="connsiteY1" fmla="*/ 0 h 646044"/>
                    <a:gd name="connsiteX2" fmla="*/ 4110826 w 4110826"/>
                    <a:gd name="connsiteY2" fmla="*/ 646044 h 646044"/>
                    <a:gd name="connsiteX3" fmla="*/ 3787804 w 4110826"/>
                    <a:gd name="connsiteY3" fmla="*/ 646044 h 646044"/>
                    <a:gd name="connsiteX4" fmla="*/ 2055413 w 4110826"/>
                    <a:gd name="connsiteY4" fmla="*/ 323022 h 646044"/>
                    <a:gd name="connsiteX5" fmla="*/ 323022 w 4110826"/>
                    <a:gd name="connsiteY5" fmla="*/ 646044 h 646044"/>
                    <a:gd name="connsiteX6" fmla="*/ 0 w 4110826"/>
                    <a:gd name="connsiteY6" fmla="*/ 646044 h 646044"/>
                    <a:gd name="connsiteX0" fmla="*/ 0 w 4110826"/>
                    <a:gd name="connsiteY0" fmla="*/ 773265 h 773265"/>
                    <a:gd name="connsiteX1" fmla="*/ 2063364 w 4110826"/>
                    <a:gd name="connsiteY1" fmla="*/ 0 h 773265"/>
                    <a:gd name="connsiteX2" fmla="*/ 4110826 w 4110826"/>
                    <a:gd name="connsiteY2" fmla="*/ 773265 h 773265"/>
                    <a:gd name="connsiteX3" fmla="*/ 3787804 w 4110826"/>
                    <a:gd name="connsiteY3" fmla="*/ 773265 h 773265"/>
                    <a:gd name="connsiteX4" fmla="*/ 2055413 w 4110826"/>
                    <a:gd name="connsiteY4" fmla="*/ 450243 h 773265"/>
                    <a:gd name="connsiteX5" fmla="*/ 323022 w 4110826"/>
                    <a:gd name="connsiteY5" fmla="*/ 773265 h 773265"/>
                    <a:gd name="connsiteX6" fmla="*/ 0 w 4110826"/>
                    <a:gd name="connsiteY6" fmla="*/ 773265 h 773265"/>
                    <a:gd name="connsiteX0" fmla="*/ 0 w 4110826"/>
                    <a:gd name="connsiteY0" fmla="*/ 773265 h 773265"/>
                    <a:gd name="connsiteX1" fmla="*/ 2063364 w 4110826"/>
                    <a:gd name="connsiteY1" fmla="*/ 0 h 773265"/>
                    <a:gd name="connsiteX2" fmla="*/ 4110826 w 4110826"/>
                    <a:gd name="connsiteY2" fmla="*/ 773265 h 773265"/>
                    <a:gd name="connsiteX3" fmla="*/ 3787804 w 4110826"/>
                    <a:gd name="connsiteY3" fmla="*/ 773265 h 773265"/>
                    <a:gd name="connsiteX4" fmla="*/ 2103121 w 4110826"/>
                    <a:gd name="connsiteY4" fmla="*/ 307119 h 773265"/>
                    <a:gd name="connsiteX5" fmla="*/ 323022 w 4110826"/>
                    <a:gd name="connsiteY5" fmla="*/ 773265 h 773265"/>
                    <a:gd name="connsiteX6" fmla="*/ 0 w 4110826"/>
                    <a:gd name="connsiteY6" fmla="*/ 773265 h 773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10826" h="773265">
                      <a:moveTo>
                        <a:pt x="0" y="773265"/>
                      </a:moveTo>
                      <a:cubicBezTo>
                        <a:pt x="0" y="416465"/>
                        <a:pt x="928191" y="0"/>
                        <a:pt x="2063364" y="0"/>
                      </a:cubicBezTo>
                      <a:cubicBezTo>
                        <a:pt x="3198537" y="0"/>
                        <a:pt x="4110826" y="416465"/>
                        <a:pt x="4110826" y="773265"/>
                      </a:cubicBezTo>
                      <a:lnTo>
                        <a:pt x="3787804" y="773265"/>
                      </a:lnTo>
                      <a:cubicBezTo>
                        <a:pt x="3787804" y="594865"/>
                        <a:pt x="3059894" y="307119"/>
                        <a:pt x="2103121" y="307119"/>
                      </a:cubicBezTo>
                      <a:cubicBezTo>
                        <a:pt x="1146348" y="307119"/>
                        <a:pt x="323022" y="594865"/>
                        <a:pt x="323022" y="773265"/>
                      </a:cubicBezTo>
                      <a:lnTo>
                        <a:pt x="0" y="77326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0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11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grpSp>
            <p:nvGrpSpPr>
              <p:cNvPr id="789" name="Group 788"/>
              <p:cNvGrpSpPr/>
              <p:nvPr/>
            </p:nvGrpSpPr>
            <p:grpSpPr>
              <a:xfrm flipH="1">
                <a:off x="2043075" y="2478468"/>
                <a:ext cx="3782079" cy="516473"/>
                <a:chOff x="1448289" y="4936465"/>
                <a:chExt cx="4180449" cy="516473"/>
              </a:xfrm>
            </p:grpSpPr>
            <p:sp>
              <p:nvSpPr>
                <p:cNvPr id="790" name="Block Arc 4"/>
                <p:cNvSpPr/>
                <p:nvPr/>
              </p:nvSpPr>
              <p:spPr>
                <a:xfrm rot="20668732">
                  <a:off x="1448289" y="4936465"/>
                  <a:ext cx="4110826" cy="237423"/>
                </a:xfrm>
                <a:custGeom>
                  <a:avLst/>
                  <a:gdLst>
                    <a:gd name="connsiteX0" fmla="*/ 0 w 4110825"/>
                    <a:gd name="connsiteY0" fmla="*/ 624178 h 1248355"/>
                    <a:gd name="connsiteX1" fmla="*/ 2055413 w 4110825"/>
                    <a:gd name="connsiteY1" fmla="*/ 0 h 1248355"/>
                    <a:gd name="connsiteX2" fmla="*/ 4110826 w 4110825"/>
                    <a:gd name="connsiteY2" fmla="*/ 624178 h 1248355"/>
                    <a:gd name="connsiteX3" fmla="*/ 3798736 w 4110825"/>
                    <a:gd name="connsiteY3" fmla="*/ 624178 h 1248355"/>
                    <a:gd name="connsiteX4" fmla="*/ 2055412 w 4110825"/>
                    <a:gd name="connsiteY4" fmla="*/ 312089 h 1248355"/>
                    <a:gd name="connsiteX5" fmla="*/ 312088 w 4110825"/>
                    <a:gd name="connsiteY5" fmla="*/ 624178 h 1248355"/>
                    <a:gd name="connsiteX6" fmla="*/ 0 w 4110825"/>
                    <a:gd name="connsiteY6" fmla="*/ 624178 h 1248355"/>
                    <a:gd name="connsiteX0" fmla="*/ 0 w 4110826"/>
                    <a:gd name="connsiteY0" fmla="*/ 624178 h 624178"/>
                    <a:gd name="connsiteX1" fmla="*/ 2055413 w 4110826"/>
                    <a:gd name="connsiteY1" fmla="*/ 0 h 624178"/>
                    <a:gd name="connsiteX2" fmla="*/ 4110826 w 4110826"/>
                    <a:gd name="connsiteY2" fmla="*/ 624178 h 624178"/>
                    <a:gd name="connsiteX3" fmla="*/ 3798736 w 4110826"/>
                    <a:gd name="connsiteY3" fmla="*/ 624178 h 624178"/>
                    <a:gd name="connsiteX4" fmla="*/ 2063364 w 4110826"/>
                    <a:gd name="connsiteY4" fmla="*/ 137161 h 624178"/>
                    <a:gd name="connsiteX5" fmla="*/ 312088 w 4110826"/>
                    <a:gd name="connsiteY5" fmla="*/ 624178 h 624178"/>
                    <a:gd name="connsiteX6" fmla="*/ 0 w 4110826"/>
                    <a:gd name="connsiteY6" fmla="*/ 624178 h 624178"/>
                    <a:gd name="connsiteX0" fmla="*/ 0 w 4110826"/>
                    <a:gd name="connsiteY0" fmla="*/ 624178 h 624178"/>
                    <a:gd name="connsiteX1" fmla="*/ 2055413 w 4110826"/>
                    <a:gd name="connsiteY1" fmla="*/ 0 h 624178"/>
                    <a:gd name="connsiteX2" fmla="*/ 4110826 w 4110826"/>
                    <a:gd name="connsiteY2" fmla="*/ 624178 h 624178"/>
                    <a:gd name="connsiteX3" fmla="*/ 3798736 w 4110826"/>
                    <a:gd name="connsiteY3" fmla="*/ 624178 h 624178"/>
                    <a:gd name="connsiteX4" fmla="*/ 2055413 w 4110826"/>
                    <a:gd name="connsiteY4" fmla="*/ 65600 h 624178"/>
                    <a:gd name="connsiteX5" fmla="*/ 312088 w 4110826"/>
                    <a:gd name="connsiteY5" fmla="*/ 624178 h 624178"/>
                    <a:gd name="connsiteX6" fmla="*/ 0 w 4110826"/>
                    <a:gd name="connsiteY6" fmla="*/ 624178 h 62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10826" h="624178">
                      <a:moveTo>
                        <a:pt x="0" y="624178"/>
                      </a:moveTo>
                      <a:cubicBezTo>
                        <a:pt x="0" y="279454"/>
                        <a:pt x="920240" y="0"/>
                        <a:pt x="2055413" y="0"/>
                      </a:cubicBezTo>
                      <a:cubicBezTo>
                        <a:pt x="3190586" y="0"/>
                        <a:pt x="4110826" y="279454"/>
                        <a:pt x="4110826" y="624178"/>
                      </a:cubicBezTo>
                      <a:lnTo>
                        <a:pt x="3798736" y="624178"/>
                      </a:lnTo>
                      <a:cubicBezTo>
                        <a:pt x="3798736" y="451816"/>
                        <a:pt x="3018224" y="65600"/>
                        <a:pt x="2055413" y="65600"/>
                      </a:cubicBezTo>
                      <a:cubicBezTo>
                        <a:pt x="1092602" y="65600"/>
                        <a:pt x="312088" y="451816"/>
                        <a:pt x="312088" y="624178"/>
                      </a:cubicBezTo>
                      <a:lnTo>
                        <a:pt x="0" y="624178"/>
                      </a:lnTo>
                      <a:close/>
                    </a:path>
                  </a:pathLst>
                </a:custGeom>
                <a:gradFill>
                  <a:gsLst>
                    <a:gs pos="40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6000">
                      <a:srgbClr val="D3DFEE">
                        <a:alpha val="25000"/>
                      </a:srgbClr>
                    </a:gs>
                    <a:gs pos="68000">
                      <a:schemeClr val="accent1">
                        <a:lumMod val="45000"/>
                        <a:lumOff val="55000"/>
                        <a:alpha val="34000"/>
                      </a:schemeClr>
                    </a:gs>
                    <a:gs pos="83000">
                      <a:schemeClr val="accent1">
                        <a:lumMod val="45000"/>
                        <a:lumOff val="55000"/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11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791" name="Block Arc 5"/>
                <p:cNvSpPr/>
                <p:nvPr/>
              </p:nvSpPr>
              <p:spPr>
                <a:xfrm rot="20668732" flipV="1">
                  <a:off x="1517912" y="5158806"/>
                  <a:ext cx="4110826" cy="294132"/>
                </a:xfrm>
                <a:custGeom>
                  <a:avLst/>
                  <a:gdLst>
                    <a:gd name="connsiteX0" fmla="*/ 0 w 4110826"/>
                    <a:gd name="connsiteY0" fmla="*/ 646044 h 1292087"/>
                    <a:gd name="connsiteX1" fmla="*/ 2055413 w 4110826"/>
                    <a:gd name="connsiteY1" fmla="*/ 0 h 1292087"/>
                    <a:gd name="connsiteX2" fmla="*/ 4110826 w 4110826"/>
                    <a:gd name="connsiteY2" fmla="*/ 646044 h 1292087"/>
                    <a:gd name="connsiteX3" fmla="*/ 3787804 w 4110826"/>
                    <a:gd name="connsiteY3" fmla="*/ 646044 h 1292087"/>
                    <a:gd name="connsiteX4" fmla="*/ 2055413 w 4110826"/>
                    <a:gd name="connsiteY4" fmla="*/ 323022 h 1292087"/>
                    <a:gd name="connsiteX5" fmla="*/ 323022 w 4110826"/>
                    <a:gd name="connsiteY5" fmla="*/ 646044 h 1292087"/>
                    <a:gd name="connsiteX6" fmla="*/ 0 w 4110826"/>
                    <a:gd name="connsiteY6" fmla="*/ 646044 h 1292087"/>
                    <a:gd name="connsiteX0" fmla="*/ 0 w 4110826"/>
                    <a:gd name="connsiteY0" fmla="*/ 646044 h 646044"/>
                    <a:gd name="connsiteX1" fmla="*/ 2055413 w 4110826"/>
                    <a:gd name="connsiteY1" fmla="*/ 0 h 646044"/>
                    <a:gd name="connsiteX2" fmla="*/ 4110826 w 4110826"/>
                    <a:gd name="connsiteY2" fmla="*/ 646044 h 646044"/>
                    <a:gd name="connsiteX3" fmla="*/ 3787804 w 4110826"/>
                    <a:gd name="connsiteY3" fmla="*/ 646044 h 646044"/>
                    <a:gd name="connsiteX4" fmla="*/ 2055413 w 4110826"/>
                    <a:gd name="connsiteY4" fmla="*/ 323022 h 646044"/>
                    <a:gd name="connsiteX5" fmla="*/ 323022 w 4110826"/>
                    <a:gd name="connsiteY5" fmla="*/ 646044 h 646044"/>
                    <a:gd name="connsiteX6" fmla="*/ 0 w 4110826"/>
                    <a:gd name="connsiteY6" fmla="*/ 646044 h 646044"/>
                    <a:gd name="connsiteX0" fmla="*/ 0 w 4110826"/>
                    <a:gd name="connsiteY0" fmla="*/ 773265 h 773265"/>
                    <a:gd name="connsiteX1" fmla="*/ 2063364 w 4110826"/>
                    <a:gd name="connsiteY1" fmla="*/ 0 h 773265"/>
                    <a:gd name="connsiteX2" fmla="*/ 4110826 w 4110826"/>
                    <a:gd name="connsiteY2" fmla="*/ 773265 h 773265"/>
                    <a:gd name="connsiteX3" fmla="*/ 3787804 w 4110826"/>
                    <a:gd name="connsiteY3" fmla="*/ 773265 h 773265"/>
                    <a:gd name="connsiteX4" fmla="*/ 2055413 w 4110826"/>
                    <a:gd name="connsiteY4" fmla="*/ 450243 h 773265"/>
                    <a:gd name="connsiteX5" fmla="*/ 323022 w 4110826"/>
                    <a:gd name="connsiteY5" fmla="*/ 773265 h 773265"/>
                    <a:gd name="connsiteX6" fmla="*/ 0 w 4110826"/>
                    <a:gd name="connsiteY6" fmla="*/ 773265 h 773265"/>
                    <a:gd name="connsiteX0" fmla="*/ 0 w 4110826"/>
                    <a:gd name="connsiteY0" fmla="*/ 773265 h 773265"/>
                    <a:gd name="connsiteX1" fmla="*/ 2063364 w 4110826"/>
                    <a:gd name="connsiteY1" fmla="*/ 0 h 773265"/>
                    <a:gd name="connsiteX2" fmla="*/ 4110826 w 4110826"/>
                    <a:gd name="connsiteY2" fmla="*/ 773265 h 773265"/>
                    <a:gd name="connsiteX3" fmla="*/ 3787804 w 4110826"/>
                    <a:gd name="connsiteY3" fmla="*/ 773265 h 773265"/>
                    <a:gd name="connsiteX4" fmla="*/ 2103121 w 4110826"/>
                    <a:gd name="connsiteY4" fmla="*/ 307119 h 773265"/>
                    <a:gd name="connsiteX5" fmla="*/ 323022 w 4110826"/>
                    <a:gd name="connsiteY5" fmla="*/ 773265 h 773265"/>
                    <a:gd name="connsiteX6" fmla="*/ 0 w 4110826"/>
                    <a:gd name="connsiteY6" fmla="*/ 773265 h 773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10826" h="773265">
                      <a:moveTo>
                        <a:pt x="0" y="773265"/>
                      </a:moveTo>
                      <a:cubicBezTo>
                        <a:pt x="0" y="416465"/>
                        <a:pt x="928191" y="0"/>
                        <a:pt x="2063364" y="0"/>
                      </a:cubicBezTo>
                      <a:cubicBezTo>
                        <a:pt x="3198537" y="0"/>
                        <a:pt x="4110826" y="416465"/>
                        <a:pt x="4110826" y="773265"/>
                      </a:cubicBezTo>
                      <a:lnTo>
                        <a:pt x="3787804" y="773265"/>
                      </a:lnTo>
                      <a:cubicBezTo>
                        <a:pt x="3787804" y="594865"/>
                        <a:pt x="3059894" y="307119"/>
                        <a:pt x="2103121" y="307119"/>
                      </a:cubicBezTo>
                      <a:cubicBezTo>
                        <a:pt x="1146348" y="307119"/>
                        <a:pt x="323022" y="594865"/>
                        <a:pt x="323022" y="773265"/>
                      </a:cubicBezTo>
                      <a:lnTo>
                        <a:pt x="0" y="77326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0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11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</p:grpSp>
        <p:sp>
          <p:nvSpPr>
            <p:cNvPr id="786" name="TextBox 785"/>
            <p:cNvSpPr txBox="1"/>
            <p:nvPr/>
          </p:nvSpPr>
          <p:spPr>
            <a:xfrm>
              <a:off x="3111427" y="635626"/>
              <a:ext cx="1141813" cy="560911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 defTabSz="1218347"/>
              <a:r>
                <a:rPr lang="en-US" sz="1200" b="1" dirty="0">
                  <a:ln w="3175"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Internet</a:t>
              </a:r>
            </a:p>
          </p:txBody>
        </p:sp>
      </p:grpSp>
      <p:sp>
        <p:nvSpPr>
          <p:cNvPr id="796" name="Cloud 2"/>
          <p:cNvSpPr/>
          <p:nvPr/>
        </p:nvSpPr>
        <p:spPr>
          <a:xfrm>
            <a:off x="9936119" y="2265486"/>
            <a:ext cx="1047687" cy="594897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3936 w 43256"/>
              <a:gd name="connsiteY0" fmla="*/ 14229 h 43219"/>
              <a:gd name="connsiteX1" fmla="*/ 5659 w 43256"/>
              <a:gd name="connsiteY1" fmla="*/ 6766 h 43219"/>
              <a:gd name="connsiteX2" fmla="*/ 14041 w 43256"/>
              <a:gd name="connsiteY2" fmla="*/ 5061 h 43219"/>
              <a:gd name="connsiteX3" fmla="*/ 22492 w 43256"/>
              <a:gd name="connsiteY3" fmla="*/ 3291 h 43219"/>
              <a:gd name="connsiteX4" fmla="*/ 25785 w 43256"/>
              <a:gd name="connsiteY4" fmla="*/ 59 h 43219"/>
              <a:gd name="connsiteX5" fmla="*/ 29869 w 43256"/>
              <a:gd name="connsiteY5" fmla="*/ 2340 h 43219"/>
              <a:gd name="connsiteX6" fmla="*/ 35499 w 43256"/>
              <a:gd name="connsiteY6" fmla="*/ 549 h 43219"/>
              <a:gd name="connsiteX7" fmla="*/ 38354 w 43256"/>
              <a:gd name="connsiteY7" fmla="*/ 5435 h 43219"/>
              <a:gd name="connsiteX8" fmla="*/ 42018 w 43256"/>
              <a:gd name="connsiteY8" fmla="*/ 10177 h 43219"/>
              <a:gd name="connsiteX9" fmla="*/ 41854 w 43256"/>
              <a:gd name="connsiteY9" fmla="*/ 15319 h 43219"/>
              <a:gd name="connsiteX10" fmla="*/ 43052 w 43256"/>
              <a:gd name="connsiteY10" fmla="*/ 23181 h 43219"/>
              <a:gd name="connsiteX11" fmla="*/ 37440 w 43256"/>
              <a:gd name="connsiteY11" fmla="*/ 30063 h 43219"/>
              <a:gd name="connsiteX12" fmla="*/ 35431 w 43256"/>
              <a:gd name="connsiteY12" fmla="*/ 35960 h 43219"/>
              <a:gd name="connsiteX13" fmla="*/ 28591 w 43256"/>
              <a:gd name="connsiteY13" fmla="*/ 36674 h 43219"/>
              <a:gd name="connsiteX14" fmla="*/ 23703 w 43256"/>
              <a:gd name="connsiteY14" fmla="*/ 42965 h 43219"/>
              <a:gd name="connsiteX15" fmla="*/ 16516 w 43256"/>
              <a:gd name="connsiteY15" fmla="*/ 39125 h 43219"/>
              <a:gd name="connsiteX16" fmla="*/ 5840 w 43256"/>
              <a:gd name="connsiteY16" fmla="*/ 35331 h 43219"/>
              <a:gd name="connsiteX17" fmla="*/ 1146 w 43256"/>
              <a:gd name="connsiteY17" fmla="*/ 31109 h 43219"/>
              <a:gd name="connsiteX18" fmla="*/ 2149 w 43256"/>
              <a:gd name="connsiteY18" fmla="*/ 25410 h 43219"/>
              <a:gd name="connsiteX19" fmla="*/ 31 w 43256"/>
              <a:gd name="connsiteY19" fmla="*/ 19563 h 43219"/>
              <a:gd name="connsiteX20" fmla="*/ 3899 w 43256"/>
              <a:gd name="connsiteY20" fmla="*/ 14366 h 43219"/>
              <a:gd name="connsiteX21" fmla="*/ 3936 w 43256"/>
              <a:gd name="connsiteY21" fmla="*/ 14229 h 43219"/>
              <a:gd name="connsiteX0" fmla="*/ 4729 w 43256"/>
              <a:gd name="connsiteY0" fmla="*/ 26036 h 43219"/>
              <a:gd name="connsiteX1" fmla="*/ 2196 w 43256"/>
              <a:gd name="connsiteY1" fmla="*/ 25239 h 43219"/>
              <a:gd name="connsiteX2" fmla="*/ 6964 w 43256"/>
              <a:gd name="connsiteY2" fmla="*/ 34758 h 43219"/>
              <a:gd name="connsiteX3" fmla="*/ 5856 w 43256"/>
              <a:gd name="connsiteY3" fmla="*/ 35139 h 43219"/>
              <a:gd name="connsiteX4" fmla="*/ 16514 w 43256"/>
              <a:gd name="connsiteY4" fmla="*/ 38949 h 43219"/>
              <a:gd name="connsiteX5" fmla="*/ 15846 w 43256"/>
              <a:gd name="connsiteY5" fmla="*/ 37209 h 43219"/>
              <a:gd name="connsiteX6" fmla="*/ 28863 w 43256"/>
              <a:gd name="connsiteY6" fmla="*/ 34610 h 43219"/>
              <a:gd name="connsiteX7" fmla="*/ 28596 w 43256"/>
              <a:gd name="connsiteY7" fmla="*/ 36519 h 43219"/>
              <a:gd name="connsiteX8" fmla="*/ 34165 w 43256"/>
              <a:gd name="connsiteY8" fmla="*/ 22813 h 43219"/>
              <a:gd name="connsiteX9" fmla="*/ 37416 w 43256"/>
              <a:gd name="connsiteY9" fmla="*/ 29949 h 43219"/>
              <a:gd name="connsiteX10" fmla="*/ 41834 w 43256"/>
              <a:gd name="connsiteY10" fmla="*/ 15213 h 43219"/>
              <a:gd name="connsiteX11" fmla="*/ 40386 w 43256"/>
              <a:gd name="connsiteY11" fmla="*/ 17889 h 43219"/>
              <a:gd name="connsiteX12" fmla="*/ 38360 w 43256"/>
              <a:gd name="connsiteY12" fmla="*/ 5285 h 43219"/>
              <a:gd name="connsiteX13" fmla="*/ 38436 w 43256"/>
              <a:gd name="connsiteY13" fmla="*/ 6549 h 43219"/>
              <a:gd name="connsiteX14" fmla="*/ 29114 w 43256"/>
              <a:gd name="connsiteY14" fmla="*/ 3811 h 43219"/>
              <a:gd name="connsiteX15" fmla="*/ 29856 w 43256"/>
              <a:gd name="connsiteY15" fmla="*/ 2199 h 43219"/>
              <a:gd name="connsiteX16" fmla="*/ 22177 w 43256"/>
              <a:gd name="connsiteY16" fmla="*/ 4579 h 43219"/>
              <a:gd name="connsiteX17" fmla="*/ 22871 w 43256"/>
              <a:gd name="connsiteY17" fmla="*/ 7710 h 43219"/>
              <a:gd name="connsiteX18" fmla="*/ 14036 w 43256"/>
              <a:gd name="connsiteY18" fmla="*/ 5051 h 43219"/>
              <a:gd name="connsiteX19" fmla="*/ 15336 w 43256"/>
              <a:gd name="connsiteY19" fmla="*/ 6399 h 43219"/>
              <a:gd name="connsiteX20" fmla="*/ 4163 w 43256"/>
              <a:gd name="connsiteY20" fmla="*/ 15648 h 43219"/>
              <a:gd name="connsiteX21" fmla="*/ 3936 w 43256"/>
              <a:gd name="connsiteY21" fmla="*/ 14229 h 43219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9856 w 43256"/>
              <a:gd name="connsiteY15" fmla="*/ 2191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8741 w 43256"/>
              <a:gd name="connsiteY15" fmla="*/ 7465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8741 w 43256"/>
              <a:gd name="connsiteY15" fmla="*/ 7465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14036 w 43256"/>
              <a:gd name="connsiteY18" fmla="*/ 5948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14036 w 43256"/>
              <a:gd name="connsiteY18" fmla="*/ 5948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22567 w 43256"/>
              <a:gd name="connsiteY18" fmla="*/ 11653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4163 w 43256"/>
              <a:gd name="connsiteY18" fmla="*/ 16545 h 44116"/>
              <a:gd name="connsiteX19" fmla="*/ 3936 w 43256"/>
              <a:gd name="connsiteY19" fmla="*/ 15126 h 44116"/>
              <a:gd name="connsiteX0" fmla="*/ 3936 w 43256"/>
              <a:gd name="connsiteY0" fmla="*/ 16087 h 45077"/>
              <a:gd name="connsiteX1" fmla="*/ 5659 w 43256"/>
              <a:gd name="connsiteY1" fmla="*/ 8624 h 45077"/>
              <a:gd name="connsiteX2" fmla="*/ 14041 w 43256"/>
              <a:gd name="connsiteY2" fmla="*/ 6919 h 45077"/>
              <a:gd name="connsiteX3" fmla="*/ 25782 w 43256"/>
              <a:gd name="connsiteY3" fmla="*/ 5580 h 45077"/>
              <a:gd name="connsiteX4" fmla="*/ 25785 w 43256"/>
              <a:gd name="connsiteY4" fmla="*/ 1917 h 45077"/>
              <a:gd name="connsiteX5" fmla="*/ 29869 w 43256"/>
              <a:gd name="connsiteY5" fmla="*/ 4198 h 45077"/>
              <a:gd name="connsiteX6" fmla="*/ 35499 w 43256"/>
              <a:gd name="connsiteY6" fmla="*/ 2407 h 45077"/>
              <a:gd name="connsiteX7" fmla="*/ 38354 w 43256"/>
              <a:gd name="connsiteY7" fmla="*/ 7293 h 45077"/>
              <a:gd name="connsiteX8" fmla="*/ 42018 w 43256"/>
              <a:gd name="connsiteY8" fmla="*/ 12035 h 45077"/>
              <a:gd name="connsiteX9" fmla="*/ 41854 w 43256"/>
              <a:gd name="connsiteY9" fmla="*/ 17177 h 45077"/>
              <a:gd name="connsiteX10" fmla="*/ 43052 w 43256"/>
              <a:gd name="connsiteY10" fmla="*/ 25039 h 45077"/>
              <a:gd name="connsiteX11" fmla="*/ 37440 w 43256"/>
              <a:gd name="connsiteY11" fmla="*/ 31921 h 45077"/>
              <a:gd name="connsiteX12" fmla="*/ 35431 w 43256"/>
              <a:gd name="connsiteY12" fmla="*/ 37818 h 45077"/>
              <a:gd name="connsiteX13" fmla="*/ 28591 w 43256"/>
              <a:gd name="connsiteY13" fmla="*/ 38532 h 45077"/>
              <a:gd name="connsiteX14" fmla="*/ 23703 w 43256"/>
              <a:gd name="connsiteY14" fmla="*/ 44823 h 45077"/>
              <a:gd name="connsiteX15" fmla="*/ 16516 w 43256"/>
              <a:gd name="connsiteY15" fmla="*/ 40983 h 45077"/>
              <a:gd name="connsiteX16" fmla="*/ 5840 w 43256"/>
              <a:gd name="connsiteY16" fmla="*/ 37189 h 45077"/>
              <a:gd name="connsiteX17" fmla="*/ 1146 w 43256"/>
              <a:gd name="connsiteY17" fmla="*/ 32967 h 45077"/>
              <a:gd name="connsiteX18" fmla="*/ 2149 w 43256"/>
              <a:gd name="connsiteY18" fmla="*/ 27268 h 45077"/>
              <a:gd name="connsiteX19" fmla="*/ 31 w 43256"/>
              <a:gd name="connsiteY19" fmla="*/ 21421 h 45077"/>
              <a:gd name="connsiteX20" fmla="*/ 3899 w 43256"/>
              <a:gd name="connsiteY20" fmla="*/ 16224 h 45077"/>
              <a:gd name="connsiteX21" fmla="*/ 3936 w 43256"/>
              <a:gd name="connsiteY21" fmla="*/ 16087 h 45077"/>
              <a:gd name="connsiteX0" fmla="*/ 4729 w 43256"/>
              <a:gd name="connsiteY0" fmla="*/ 27894 h 45077"/>
              <a:gd name="connsiteX1" fmla="*/ 2196 w 43256"/>
              <a:gd name="connsiteY1" fmla="*/ 27097 h 45077"/>
              <a:gd name="connsiteX2" fmla="*/ 6964 w 43256"/>
              <a:gd name="connsiteY2" fmla="*/ 36616 h 45077"/>
              <a:gd name="connsiteX3" fmla="*/ 5856 w 43256"/>
              <a:gd name="connsiteY3" fmla="*/ 36997 h 45077"/>
              <a:gd name="connsiteX4" fmla="*/ 16514 w 43256"/>
              <a:gd name="connsiteY4" fmla="*/ 40807 h 45077"/>
              <a:gd name="connsiteX5" fmla="*/ 15846 w 43256"/>
              <a:gd name="connsiteY5" fmla="*/ 39067 h 45077"/>
              <a:gd name="connsiteX6" fmla="*/ 28863 w 43256"/>
              <a:gd name="connsiteY6" fmla="*/ 36468 h 45077"/>
              <a:gd name="connsiteX7" fmla="*/ 28596 w 43256"/>
              <a:gd name="connsiteY7" fmla="*/ 38377 h 45077"/>
              <a:gd name="connsiteX8" fmla="*/ 34165 w 43256"/>
              <a:gd name="connsiteY8" fmla="*/ 24671 h 45077"/>
              <a:gd name="connsiteX9" fmla="*/ 37416 w 43256"/>
              <a:gd name="connsiteY9" fmla="*/ 31807 h 45077"/>
              <a:gd name="connsiteX10" fmla="*/ 41834 w 43256"/>
              <a:gd name="connsiteY10" fmla="*/ 17071 h 45077"/>
              <a:gd name="connsiteX11" fmla="*/ 40386 w 43256"/>
              <a:gd name="connsiteY11" fmla="*/ 19747 h 45077"/>
              <a:gd name="connsiteX12" fmla="*/ 38360 w 43256"/>
              <a:gd name="connsiteY12" fmla="*/ 7143 h 45077"/>
              <a:gd name="connsiteX13" fmla="*/ 38436 w 43256"/>
              <a:gd name="connsiteY13" fmla="*/ 8407 h 45077"/>
              <a:gd name="connsiteX14" fmla="*/ 29114 w 43256"/>
              <a:gd name="connsiteY14" fmla="*/ 5669 h 45077"/>
              <a:gd name="connsiteX15" fmla="*/ 28741 w 43256"/>
              <a:gd name="connsiteY15" fmla="*/ 9331 h 45077"/>
              <a:gd name="connsiteX16" fmla="*/ 22177 w 43256"/>
              <a:gd name="connsiteY16" fmla="*/ 6437 h 45077"/>
              <a:gd name="connsiteX17" fmla="*/ 22871 w 43256"/>
              <a:gd name="connsiteY17" fmla="*/ 9568 h 45077"/>
              <a:gd name="connsiteX18" fmla="*/ 4163 w 43256"/>
              <a:gd name="connsiteY18" fmla="*/ 17506 h 45077"/>
              <a:gd name="connsiteX19" fmla="*/ 3936 w 43256"/>
              <a:gd name="connsiteY19" fmla="*/ 16087 h 45077"/>
              <a:gd name="connsiteX0" fmla="*/ 3936 w 43256"/>
              <a:gd name="connsiteY0" fmla="*/ 16087 h 45077"/>
              <a:gd name="connsiteX1" fmla="*/ 5659 w 43256"/>
              <a:gd name="connsiteY1" fmla="*/ 8624 h 45077"/>
              <a:gd name="connsiteX2" fmla="*/ 14041 w 43256"/>
              <a:gd name="connsiteY2" fmla="*/ 6919 h 45077"/>
              <a:gd name="connsiteX3" fmla="*/ 25782 w 43256"/>
              <a:gd name="connsiteY3" fmla="*/ 5580 h 45077"/>
              <a:gd name="connsiteX4" fmla="*/ 25785 w 43256"/>
              <a:gd name="connsiteY4" fmla="*/ 1917 h 45077"/>
              <a:gd name="connsiteX5" fmla="*/ 29869 w 43256"/>
              <a:gd name="connsiteY5" fmla="*/ 4198 h 45077"/>
              <a:gd name="connsiteX6" fmla="*/ 35499 w 43256"/>
              <a:gd name="connsiteY6" fmla="*/ 2407 h 45077"/>
              <a:gd name="connsiteX7" fmla="*/ 38354 w 43256"/>
              <a:gd name="connsiteY7" fmla="*/ 7293 h 45077"/>
              <a:gd name="connsiteX8" fmla="*/ 42018 w 43256"/>
              <a:gd name="connsiteY8" fmla="*/ 12035 h 45077"/>
              <a:gd name="connsiteX9" fmla="*/ 41854 w 43256"/>
              <a:gd name="connsiteY9" fmla="*/ 17177 h 45077"/>
              <a:gd name="connsiteX10" fmla="*/ 43052 w 43256"/>
              <a:gd name="connsiteY10" fmla="*/ 25039 h 45077"/>
              <a:gd name="connsiteX11" fmla="*/ 37440 w 43256"/>
              <a:gd name="connsiteY11" fmla="*/ 31921 h 45077"/>
              <a:gd name="connsiteX12" fmla="*/ 35431 w 43256"/>
              <a:gd name="connsiteY12" fmla="*/ 37818 h 45077"/>
              <a:gd name="connsiteX13" fmla="*/ 28591 w 43256"/>
              <a:gd name="connsiteY13" fmla="*/ 38532 h 45077"/>
              <a:gd name="connsiteX14" fmla="*/ 23703 w 43256"/>
              <a:gd name="connsiteY14" fmla="*/ 44823 h 45077"/>
              <a:gd name="connsiteX15" fmla="*/ 16516 w 43256"/>
              <a:gd name="connsiteY15" fmla="*/ 40983 h 45077"/>
              <a:gd name="connsiteX16" fmla="*/ 5840 w 43256"/>
              <a:gd name="connsiteY16" fmla="*/ 37189 h 45077"/>
              <a:gd name="connsiteX17" fmla="*/ 1146 w 43256"/>
              <a:gd name="connsiteY17" fmla="*/ 32967 h 45077"/>
              <a:gd name="connsiteX18" fmla="*/ 2149 w 43256"/>
              <a:gd name="connsiteY18" fmla="*/ 27268 h 45077"/>
              <a:gd name="connsiteX19" fmla="*/ 31 w 43256"/>
              <a:gd name="connsiteY19" fmla="*/ 21421 h 45077"/>
              <a:gd name="connsiteX20" fmla="*/ 3899 w 43256"/>
              <a:gd name="connsiteY20" fmla="*/ 16224 h 45077"/>
              <a:gd name="connsiteX21" fmla="*/ 3936 w 43256"/>
              <a:gd name="connsiteY21" fmla="*/ 16087 h 45077"/>
              <a:gd name="connsiteX0" fmla="*/ 4729 w 43256"/>
              <a:gd name="connsiteY0" fmla="*/ 27894 h 45077"/>
              <a:gd name="connsiteX1" fmla="*/ 2196 w 43256"/>
              <a:gd name="connsiteY1" fmla="*/ 27097 h 45077"/>
              <a:gd name="connsiteX2" fmla="*/ 6964 w 43256"/>
              <a:gd name="connsiteY2" fmla="*/ 36616 h 45077"/>
              <a:gd name="connsiteX3" fmla="*/ 5856 w 43256"/>
              <a:gd name="connsiteY3" fmla="*/ 36997 h 45077"/>
              <a:gd name="connsiteX4" fmla="*/ 16514 w 43256"/>
              <a:gd name="connsiteY4" fmla="*/ 40807 h 45077"/>
              <a:gd name="connsiteX5" fmla="*/ 15846 w 43256"/>
              <a:gd name="connsiteY5" fmla="*/ 39067 h 45077"/>
              <a:gd name="connsiteX6" fmla="*/ 28863 w 43256"/>
              <a:gd name="connsiteY6" fmla="*/ 36468 h 45077"/>
              <a:gd name="connsiteX7" fmla="*/ 28596 w 43256"/>
              <a:gd name="connsiteY7" fmla="*/ 38377 h 45077"/>
              <a:gd name="connsiteX8" fmla="*/ 34165 w 43256"/>
              <a:gd name="connsiteY8" fmla="*/ 24671 h 45077"/>
              <a:gd name="connsiteX9" fmla="*/ 37416 w 43256"/>
              <a:gd name="connsiteY9" fmla="*/ 31807 h 45077"/>
              <a:gd name="connsiteX10" fmla="*/ 41834 w 43256"/>
              <a:gd name="connsiteY10" fmla="*/ 17071 h 45077"/>
              <a:gd name="connsiteX11" fmla="*/ 40386 w 43256"/>
              <a:gd name="connsiteY11" fmla="*/ 19747 h 45077"/>
              <a:gd name="connsiteX12" fmla="*/ 38360 w 43256"/>
              <a:gd name="connsiteY12" fmla="*/ 7143 h 45077"/>
              <a:gd name="connsiteX13" fmla="*/ 38436 w 43256"/>
              <a:gd name="connsiteY13" fmla="*/ 8407 h 45077"/>
              <a:gd name="connsiteX14" fmla="*/ 29114 w 43256"/>
              <a:gd name="connsiteY14" fmla="*/ 5669 h 45077"/>
              <a:gd name="connsiteX15" fmla="*/ 28741 w 43256"/>
              <a:gd name="connsiteY15" fmla="*/ 9331 h 45077"/>
              <a:gd name="connsiteX16" fmla="*/ 22177 w 43256"/>
              <a:gd name="connsiteY16" fmla="*/ 6437 h 45077"/>
              <a:gd name="connsiteX17" fmla="*/ 22871 w 43256"/>
              <a:gd name="connsiteY17" fmla="*/ 9568 h 45077"/>
              <a:gd name="connsiteX18" fmla="*/ 4163 w 43256"/>
              <a:gd name="connsiteY18" fmla="*/ 17506 h 45077"/>
              <a:gd name="connsiteX19" fmla="*/ 3936 w 43256"/>
              <a:gd name="connsiteY19" fmla="*/ 16087 h 45077"/>
              <a:gd name="connsiteX0" fmla="*/ 3936 w 43256"/>
              <a:gd name="connsiteY0" fmla="*/ 15958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3936 w 43256"/>
              <a:gd name="connsiteY21" fmla="*/ 15958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3936 w 43256"/>
              <a:gd name="connsiteY19" fmla="*/ 15958 h 44948"/>
              <a:gd name="connsiteX0" fmla="*/ 3936 w 43256"/>
              <a:gd name="connsiteY0" fmla="*/ 15958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3936 w 43256"/>
              <a:gd name="connsiteY21" fmla="*/ 15958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6803 w 43256"/>
              <a:gd name="connsiteY9" fmla="*/ 2834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429 w 43256"/>
              <a:gd name="connsiteY7" fmla="*/ 3243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18516 w 43256"/>
              <a:gd name="connsiteY6" fmla="*/ 2990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8516 w 43256"/>
              <a:gd name="connsiteY5" fmla="*/ 2990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10208 w 43256"/>
              <a:gd name="connsiteY1" fmla="*/ 28184 h 44948"/>
              <a:gd name="connsiteX2" fmla="*/ 6155 w 43256"/>
              <a:gd name="connsiteY2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2951 w 43256"/>
              <a:gd name="connsiteY20" fmla="*/ 13619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007 w 43256"/>
              <a:gd name="connsiteY20" fmla="*/ 11251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8285 w 43256"/>
              <a:gd name="connsiteY20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8285 w 43256"/>
              <a:gd name="connsiteY20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290 w 42261"/>
              <a:gd name="connsiteY0" fmla="*/ 14236 h 44948"/>
              <a:gd name="connsiteX1" fmla="*/ 8400 w 42261"/>
              <a:gd name="connsiteY1" fmla="*/ 7526 h 44948"/>
              <a:gd name="connsiteX2" fmla="*/ 13269 w 42261"/>
              <a:gd name="connsiteY2" fmla="*/ 7113 h 44948"/>
              <a:gd name="connsiteX3" fmla="*/ 24787 w 42261"/>
              <a:gd name="connsiteY3" fmla="*/ 5451 h 44948"/>
              <a:gd name="connsiteX4" fmla="*/ 24790 w 42261"/>
              <a:gd name="connsiteY4" fmla="*/ 1788 h 44948"/>
              <a:gd name="connsiteX5" fmla="*/ 28874 w 42261"/>
              <a:gd name="connsiteY5" fmla="*/ 4069 h 44948"/>
              <a:gd name="connsiteX6" fmla="*/ 34504 w 42261"/>
              <a:gd name="connsiteY6" fmla="*/ 2278 h 44948"/>
              <a:gd name="connsiteX7" fmla="*/ 37359 w 42261"/>
              <a:gd name="connsiteY7" fmla="*/ 7164 h 44948"/>
              <a:gd name="connsiteX8" fmla="*/ 41023 w 42261"/>
              <a:gd name="connsiteY8" fmla="*/ 11906 h 44948"/>
              <a:gd name="connsiteX9" fmla="*/ 40859 w 42261"/>
              <a:gd name="connsiteY9" fmla="*/ 17048 h 44948"/>
              <a:gd name="connsiteX10" fmla="*/ 42057 w 42261"/>
              <a:gd name="connsiteY10" fmla="*/ 24910 h 44948"/>
              <a:gd name="connsiteX11" fmla="*/ 36445 w 42261"/>
              <a:gd name="connsiteY11" fmla="*/ 31792 h 44948"/>
              <a:gd name="connsiteX12" fmla="*/ 34436 w 42261"/>
              <a:gd name="connsiteY12" fmla="*/ 37689 h 44948"/>
              <a:gd name="connsiteX13" fmla="*/ 27596 w 42261"/>
              <a:gd name="connsiteY13" fmla="*/ 38403 h 44948"/>
              <a:gd name="connsiteX14" fmla="*/ 22708 w 42261"/>
              <a:gd name="connsiteY14" fmla="*/ 44694 h 44948"/>
              <a:gd name="connsiteX15" fmla="*/ 15521 w 42261"/>
              <a:gd name="connsiteY15" fmla="*/ 40854 h 44948"/>
              <a:gd name="connsiteX16" fmla="*/ 4845 w 42261"/>
              <a:gd name="connsiteY16" fmla="*/ 37060 h 44948"/>
              <a:gd name="connsiteX17" fmla="*/ 151 w 42261"/>
              <a:gd name="connsiteY17" fmla="*/ 32838 h 44948"/>
              <a:gd name="connsiteX18" fmla="*/ 10355 w 42261"/>
              <a:gd name="connsiteY18" fmla="*/ 23445 h 44948"/>
              <a:gd name="connsiteX19" fmla="*/ 7290 w 42261"/>
              <a:gd name="connsiteY19" fmla="*/ 14236 h 44948"/>
              <a:gd name="connsiteX0" fmla="*/ 9477 w 42261"/>
              <a:gd name="connsiteY0" fmla="*/ 20015 h 44948"/>
              <a:gd name="connsiteX1" fmla="*/ 10624 w 42261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423 w 37839"/>
              <a:gd name="connsiteY16" fmla="*/ 37060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7635 w 37839"/>
              <a:gd name="connsiteY17" fmla="*/ 29152 h 44948"/>
              <a:gd name="connsiteX18" fmla="*/ 5933 w 37839"/>
              <a:gd name="connsiteY18" fmla="*/ 23445 h 44948"/>
              <a:gd name="connsiteX19" fmla="*/ 2868 w 37839"/>
              <a:gd name="connsiteY19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0368 w 37839"/>
              <a:gd name="connsiteY4" fmla="*/ 1962 h 45122"/>
              <a:gd name="connsiteX5" fmla="*/ 24452 w 37839"/>
              <a:gd name="connsiteY5" fmla="*/ 4243 h 45122"/>
              <a:gd name="connsiteX6" fmla="*/ 30082 w 37839"/>
              <a:gd name="connsiteY6" fmla="*/ 2452 h 45122"/>
              <a:gd name="connsiteX7" fmla="*/ 32937 w 37839"/>
              <a:gd name="connsiteY7" fmla="*/ 7338 h 45122"/>
              <a:gd name="connsiteX8" fmla="*/ 36601 w 37839"/>
              <a:gd name="connsiteY8" fmla="*/ 12080 h 45122"/>
              <a:gd name="connsiteX9" fmla="*/ 36437 w 37839"/>
              <a:gd name="connsiteY9" fmla="*/ 17222 h 45122"/>
              <a:gd name="connsiteX10" fmla="*/ 37635 w 37839"/>
              <a:gd name="connsiteY10" fmla="*/ 25084 h 45122"/>
              <a:gd name="connsiteX11" fmla="*/ 32023 w 37839"/>
              <a:gd name="connsiteY11" fmla="*/ 31966 h 45122"/>
              <a:gd name="connsiteX12" fmla="*/ 30014 w 37839"/>
              <a:gd name="connsiteY12" fmla="*/ 37863 h 45122"/>
              <a:gd name="connsiteX13" fmla="*/ 23174 w 37839"/>
              <a:gd name="connsiteY13" fmla="*/ 38577 h 45122"/>
              <a:gd name="connsiteX14" fmla="*/ 18286 w 37839"/>
              <a:gd name="connsiteY14" fmla="*/ 44868 h 45122"/>
              <a:gd name="connsiteX15" fmla="*/ 11099 w 37839"/>
              <a:gd name="connsiteY15" fmla="*/ 41028 h 45122"/>
              <a:gd name="connsiteX16" fmla="*/ 11129 w 37839"/>
              <a:gd name="connsiteY16" fmla="*/ 25502 h 45122"/>
              <a:gd name="connsiteX17" fmla="*/ 5933 w 37839"/>
              <a:gd name="connsiteY17" fmla="*/ 23619 h 45122"/>
              <a:gd name="connsiteX18" fmla="*/ 2868 w 37839"/>
              <a:gd name="connsiteY18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4452 w 37839"/>
              <a:gd name="connsiteY4" fmla="*/ 4243 h 45122"/>
              <a:gd name="connsiteX5" fmla="*/ 30082 w 37839"/>
              <a:gd name="connsiteY5" fmla="*/ 2452 h 45122"/>
              <a:gd name="connsiteX6" fmla="*/ 32937 w 37839"/>
              <a:gd name="connsiteY6" fmla="*/ 7338 h 45122"/>
              <a:gd name="connsiteX7" fmla="*/ 36601 w 37839"/>
              <a:gd name="connsiteY7" fmla="*/ 12080 h 45122"/>
              <a:gd name="connsiteX8" fmla="*/ 36437 w 37839"/>
              <a:gd name="connsiteY8" fmla="*/ 17222 h 45122"/>
              <a:gd name="connsiteX9" fmla="*/ 37635 w 37839"/>
              <a:gd name="connsiteY9" fmla="*/ 25084 h 45122"/>
              <a:gd name="connsiteX10" fmla="*/ 32023 w 37839"/>
              <a:gd name="connsiteY10" fmla="*/ 31966 h 45122"/>
              <a:gd name="connsiteX11" fmla="*/ 30014 w 37839"/>
              <a:gd name="connsiteY11" fmla="*/ 37863 h 45122"/>
              <a:gd name="connsiteX12" fmla="*/ 23174 w 37839"/>
              <a:gd name="connsiteY12" fmla="*/ 38577 h 45122"/>
              <a:gd name="connsiteX13" fmla="*/ 18286 w 37839"/>
              <a:gd name="connsiteY13" fmla="*/ 44868 h 45122"/>
              <a:gd name="connsiteX14" fmla="*/ 11099 w 37839"/>
              <a:gd name="connsiteY14" fmla="*/ 41028 h 45122"/>
              <a:gd name="connsiteX15" fmla="*/ 11129 w 37839"/>
              <a:gd name="connsiteY15" fmla="*/ 25502 h 45122"/>
              <a:gd name="connsiteX16" fmla="*/ 5933 w 37839"/>
              <a:gd name="connsiteY16" fmla="*/ 23619 h 45122"/>
              <a:gd name="connsiteX17" fmla="*/ 2868 w 37839"/>
              <a:gd name="connsiteY17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30082 w 37839"/>
              <a:gd name="connsiteY5" fmla="*/ 2452 h 45122"/>
              <a:gd name="connsiteX6" fmla="*/ 32937 w 37839"/>
              <a:gd name="connsiteY6" fmla="*/ 7338 h 45122"/>
              <a:gd name="connsiteX7" fmla="*/ 36601 w 37839"/>
              <a:gd name="connsiteY7" fmla="*/ 12080 h 45122"/>
              <a:gd name="connsiteX8" fmla="*/ 36437 w 37839"/>
              <a:gd name="connsiteY8" fmla="*/ 17222 h 45122"/>
              <a:gd name="connsiteX9" fmla="*/ 37635 w 37839"/>
              <a:gd name="connsiteY9" fmla="*/ 25084 h 45122"/>
              <a:gd name="connsiteX10" fmla="*/ 32023 w 37839"/>
              <a:gd name="connsiteY10" fmla="*/ 31966 h 45122"/>
              <a:gd name="connsiteX11" fmla="*/ 30014 w 37839"/>
              <a:gd name="connsiteY11" fmla="*/ 37863 h 45122"/>
              <a:gd name="connsiteX12" fmla="*/ 23174 w 37839"/>
              <a:gd name="connsiteY12" fmla="*/ 38577 h 45122"/>
              <a:gd name="connsiteX13" fmla="*/ 18286 w 37839"/>
              <a:gd name="connsiteY13" fmla="*/ 44868 h 45122"/>
              <a:gd name="connsiteX14" fmla="*/ 11099 w 37839"/>
              <a:gd name="connsiteY14" fmla="*/ 41028 h 45122"/>
              <a:gd name="connsiteX15" fmla="*/ 11129 w 37839"/>
              <a:gd name="connsiteY15" fmla="*/ 25502 h 45122"/>
              <a:gd name="connsiteX16" fmla="*/ 5933 w 37839"/>
              <a:gd name="connsiteY16" fmla="*/ 23619 h 45122"/>
              <a:gd name="connsiteX17" fmla="*/ 2868 w 37839"/>
              <a:gd name="connsiteY17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32937 w 37839"/>
              <a:gd name="connsiteY5" fmla="*/ 7338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29591 w 37839"/>
              <a:gd name="connsiteY5" fmla="*/ 11859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29591 w 37839"/>
              <a:gd name="connsiteY5" fmla="*/ 11859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6601 w 37810"/>
              <a:gd name="connsiteY6" fmla="*/ 12080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73 h 45185"/>
              <a:gd name="connsiteX1" fmla="*/ 3978 w 37810"/>
              <a:gd name="connsiteY1" fmla="*/ 7763 h 45185"/>
              <a:gd name="connsiteX2" fmla="*/ 8680 w 37810"/>
              <a:gd name="connsiteY2" fmla="*/ 6919 h 45185"/>
              <a:gd name="connsiteX3" fmla="*/ 20421 w 37810"/>
              <a:gd name="connsiteY3" fmla="*/ 5580 h 45185"/>
              <a:gd name="connsiteX4" fmla="*/ 25400 w 37810"/>
              <a:gd name="connsiteY4" fmla="*/ 8289 h 45185"/>
              <a:gd name="connsiteX5" fmla="*/ 29368 w 37810"/>
              <a:gd name="connsiteY5" fmla="*/ 11922 h 45185"/>
              <a:gd name="connsiteX6" fmla="*/ 31583 w 37810"/>
              <a:gd name="connsiteY6" fmla="*/ 21077 h 45185"/>
              <a:gd name="connsiteX7" fmla="*/ 25676 w 37810"/>
              <a:gd name="connsiteY7" fmla="*/ 23743 h 45185"/>
              <a:gd name="connsiteX8" fmla="*/ 37635 w 37810"/>
              <a:gd name="connsiteY8" fmla="*/ 25147 h 45185"/>
              <a:gd name="connsiteX9" fmla="*/ 32023 w 37810"/>
              <a:gd name="connsiteY9" fmla="*/ 32029 h 45185"/>
              <a:gd name="connsiteX10" fmla="*/ 30014 w 37810"/>
              <a:gd name="connsiteY10" fmla="*/ 37926 h 45185"/>
              <a:gd name="connsiteX11" fmla="*/ 23174 w 37810"/>
              <a:gd name="connsiteY11" fmla="*/ 38640 h 45185"/>
              <a:gd name="connsiteX12" fmla="*/ 18286 w 37810"/>
              <a:gd name="connsiteY12" fmla="*/ 44931 h 45185"/>
              <a:gd name="connsiteX13" fmla="*/ 11099 w 37810"/>
              <a:gd name="connsiteY13" fmla="*/ 41091 h 45185"/>
              <a:gd name="connsiteX14" fmla="*/ 11129 w 37810"/>
              <a:gd name="connsiteY14" fmla="*/ 25565 h 45185"/>
              <a:gd name="connsiteX15" fmla="*/ 5933 w 37810"/>
              <a:gd name="connsiteY15" fmla="*/ 23682 h 45185"/>
              <a:gd name="connsiteX16" fmla="*/ 2868 w 37810"/>
              <a:gd name="connsiteY16" fmla="*/ 14473 h 45185"/>
              <a:gd name="connsiteX0" fmla="*/ 5055 w 37810"/>
              <a:gd name="connsiteY0" fmla="*/ 20252 h 45185"/>
              <a:gd name="connsiteX1" fmla="*/ 6202 w 37810"/>
              <a:gd name="connsiteY1" fmla="*/ 19348 h 45185"/>
              <a:gd name="connsiteX0" fmla="*/ 2868 w 37810"/>
              <a:gd name="connsiteY0" fmla="*/ 14473 h 45185"/>
              <a:gd name="connsiteX1" fmla="*/ 3978 w 37810"/>
              <a:gd name="connsiteY1" fmla="*/ 7763 h 45185"/>
              <a:gd name="connsiteX2" fmla="*/ 8680 w 37810"/>
              <a:gd name="connsiteY2" fmla="*/ 6919 h 45185"/>
              <a:gd name="connsiteX3" fmla="*/ 20421 w 37810"/>
              <a:gd name="connsiteY3" fmla="*/ 5580 h 45185"/>
              <a:gd name="connsiteX4" fmla="*/ 25400 w 37810"/>
              <a:gd name="connsiteY4" fmla="*/ 8289 h 45185"/>
              <a:gd name="connsiteX5" fmla="*/ 29368 w 37810"/>
              <a:gd name="connsiteY5" fmla="*/ 11922 h 45185"/>
              <a:gd name="connsiteX6" fmla="*/ 31583 w 37810"/>
              <a:gd name="connsiteY6" fmla="*/ 21077 h 45185"/>
              <a:gd name="connsiteX7" fmla="*/ 25676 w 37810"/>
              <a:gd name="connsiteY7" fmla="*/ 23743 h 45185"/>
              <a:gd name="connsiteX8" fmla="*/ 37635 w 37810"/>
              <a:gd name="connsiteY8" fmla="*/ 25147 h 45185"/>
              <a:gd name="connsiteX9" fmla="*/ 32023 w 37810"/>
              <a:gd name="connsiteY9" fmla="*/ 32029 h 45185"/>
              <a:gd name="connsiteX10" fmla="*/ 30014 w 37810"/>
              <a:gd name="connsiteY10" fmla="*/ 37926 h 45185"/>
              <a:gd name="connsiteX11" fmla="*/ 23174 w 37810"/>
              <a:gd name="connsiteY11" fmla="*/ 38640 h 45185"/>
              <a:gd name="connsiteX12" fmla="*/ 18286 w 37810"/>
              <a:gd name="connsiteY12" fmla="*/ 44931 h 45185"/>
              <a:gd name="connsiteX13" fmla="*/ 11099 w 37810"/>
              <a:gd name="connsiteY13" fmla="*/ 41091 h 45185"/>
              <a:gd name="connsiteX14" fmla="*/ 11129 w 37810"/>
              <a:gd name="connsiteY14" fmla="*/ 25565 h 45185"/>
              <a:gd name="connsiteX15" fmla="*/ 5933 w 37810"/>
              <a:gd name="connsiteY15" fmla="*/ 23682 h 45185"/>
              <a:gd name="connsiteX16" fmla="*/ 2868 w 37810"/>
              <a:gd name="connsiteY16" fmla="*/ 14473 h 45185"/>
              <a:gd name="connsiteX0" fmla="*/ 5055 w 37810"/>
              <a:gd name="connsiteY0" fmla="*/ 20252 h 45185"/>
              <a:gd name="connsiteX1" fmla="*/ 6202 w 37810"/>
              <a:gd name="connsiteY1" fmla="*/ 19348 h 45185"/>
              <a:gd name="connsiteX0" fmla="*/ 2868 w 33085"/>
              <a:gd name="connsiteY0" fmla="*/ 14473 h 45185"/>
              <a:gd name="connsiteX1" fmla="*/ 3978 w 33085"/>
              <a:gd name="connsiteY1" fmla="*/ 7763 h 45185"/>
              <a:gd name="connsiteX2" fmla="*/ 8680 w 33085"/>
              <a:gd name="connsiteY2" fmla="*/ 6919 h 45185"/>
              <a:gd name="connsiteX3" fmla="*/ 20421 w 33085"/>
              <a:gd name="connsiteY3" fmla="*/ 5580 h 45185"/>
              <a:gd name="connsiteX4" fmla="*/ 25400 w 33085"/>
              <a:gd name="connsiteY4" fmla="*/ 8289 h 45185"/>
              <a:gd name="connsiteX5" fmla="*/ 29368 w 33085"/>
              <a:gd name="connsiteY5" fmla="*/ 11922 h 45185"/>
              <a:gd name="connsiteX6" fmla="*/ 31583 w 33085"/>
              <a:gd name="connsiteY6" fmla="*/ 21077 h 45185"/>
              <a:gd name="connsiteX7" fmla="*/ 25676 w 33085"/>
              <a:gd name="connsiteY7" fmla="*/ 23743 h 45185"/>
              <a:gd name="connsiteX8" fmla="*/ 30442 w 33085"/>
              <a:gd name="connsiteY8" fmla="*/ 29560 h 45185"/>
              <a:gd name="connsiteX9" fmla="*/ 32023 w 33085"/>
              <a:gd name="connsiteY9" fmla="*/ 32029 h 45185"/>
              <a:gd name="connsiteX10" fmla="*/ 30014 w 33085"/>
              <a:gd name="connsiteY10" fmla="*/ 37926 h 45185"/>
              <a:gd name="connsiteX11" fmla="*/ 23174 w 33085"/>
              <a:gd name="connsiteY11" fmla="*/ 38640 h 45185"/>
              <a:gd name="connsiteX12" fmla="*/ 18286 w 33085"/>
              <a:gd name="connsiteY12" fmla="*/ 44931 h 45185"/>
              <a:gd name="connsiteX13" fmla="*/ 11099 w 33085"/>
              <a:gd name="connsiteY13" fmla="*/ 41091 h 45185"/>
              <a:gd name="connsiteX14" fmla="*/ 11129 w 33085"/>
              <a:gd name="connsiteY14" fmla="*/ 25565 h 45185"/>
              <a:gd name="connsiteX15" fmla="*/ 5933 w 33085"/>
              <a:gd name="connsiteY15" fmla="*/ 23682 h 45185"/>
              <a:gd name="connsiteX16" fmla="*/ 2868 w 33085"/>
              <a:gd name="connsiteY16" fmla="*/ 14473 h 45185"/>
              <a:gd name="connsiteX0" fmla="*/ 5055 w 33085"/>
              <a:gd name="connsiteY0" fmla="*/ 20252 h 45185"/>
              <a:gd name="connsiteX1" fmla="*/ 6202 w 33085"/>
              <a:gd name="connsiteY1" fmla="*/ 19348 h 45185"/>
              <a:gd name="connsiteX0" fmla="*/ 2868 w 32028"/>
              <a:gd name="connsiteY0" fmla="*/ 14473 h 45185"/>
              <a:gd name="connsiteX1" fmla="*/ 3978 w 32028"/>
              <a:gd name="connsiteY1" fmla="*/ 7763 h 45185"/>
              <a:gd name="connsiteX2" fmla="*/ 8680 w 32028"/>
              <a:gd name="connsiteY2" fmla="*/ 6919 h 45185"/>
              <a:gd name="connsiteX3" fmla="*/ 20421 w 32028"/>
              <a:gd name="connsiteY3" fmla="*/ 5580 h 45185"/>
              <a:gd name="connsiteX4" fmla="*/ 25400 w 32028"/>
              <a:gd name="connsiteY4" fmla="*/ 8289 h 45185"/>
              <a:gd name="connsiteX5" fmla="*/ 29368 w 32028"/>
              <a:gd name="connsiteY5" fmla="*/ 11922 h 45185"/>
              <a:gd name="connsiteX6" fmla="*/ 31583 w 32028"/>
              <a:gd name="connsiteY6" fmla="*/ 21077 h 45185"/>
              <a:gd name="connsiteX7" fmla="*/ 25676 w 32028"/>
              <a:gd name="connsiteY7" fmla="*/ 23743 h 45185"/>
              <a:gd name="connsiteX8" fmla="*/ 30442 w 32028"/>
              <a:gd name="connsiteY8" fmla="*/ 29560 h 45185"/>
              <a:gd name="connsiteX9" fmla="*/ 32023 w 32028"/>
              <a:gd name="connsiteY9" fmla="*/ 32029 h 45185"/>
              <a:gd name="connsiteX10" fmla="*/ 23637 w 32028"/>
              <a:gd name="connsiteY10" fmla="*/ 34018 h 45185"/>
              <a:gd name="connsiteX11" fmla="*/ 30014 w 32028"/>
              <a:gd name="connsiteY11" fmla="*/ 37926 h 45185"/>
              <a:gd name="connsiteX12" fmla="*/ 23174 w 32028"/>
              <a:gd name="connsiteY12" fmla="*/ 38640 h 45185"/>
              <a:gd name="connsiteX13" fmla="*/ 18286 w 32028"/>
              <a:gd name="connsiteY13" fmla="*/ 44931 h 45185"/>
              <a:gd name="connsiteX14" fmla="*/ 11099 w 32028"/>
              <a:gd name="connsiteY14" fmla="*/ 41091 h 45185"/>
              <a:gd name="connsiteX15" fmla="*/ 11129 w 32028"/>
              <a:gd name="connsiteY15" fmla="*/ 25565 h 45185"/>
              <a:gd name="connsiteX16" fmla="*/ 5933 w 32028"/>
              <a:gd name="connsiteY16" fmla="*/ 23682 h 45185"/>
              <a:gd name="connsiteX17" fmla="*/ 2868 w 32028"/>
              <a:gd name="connsiteY17" fmla="*/ 14473 h 45185"/>
              <a:gd name="connsiteX0" fmla="*/ 5055 w 32028"/>
              <a:gd name="connsiteY0" fmla="*/ 20252 h 45185"/>
              <a:gd name="connsiteX1" fmla="*/ 6202 w 32028"/>
              <a:gd name="connsiteY1" fmla="*/ 19348 h 45185"/>
              <a:gd name="connsiteX0" fmla="*/ 2868 w 32028"/>
              <a:gd name="connsiteY0" fmla="*/ 14473 h 45185"/>
              <a:gd name="connsiteX1" fmla="*/ 3978 w 32028"/>
              <a:gd name="connsiteY1" fmla="*/ 7763 h 45185"/>
              <a:gd name="connsiteX2" fmla="*/ 8680 w 32028"/>
              <a:gd name="connsiteY2" fmla="*/ 6919 h 45185"/>
              <a:gd name="connsiteX3" fmla="*/ 20421 w 32028"/>
              <a:gd name="connsiteY3" fmla="*/ 5580 h 45185"/>
              <a:gd name="connsiteX4" fmla="*/ 25400 w 32028"/>
              <a:gd name="connsiteY4" fmla="*/ 8289 h 45185"/>
              <a:gd name="connsiteX5" fmla="*/ 29368 w 32028"/>
              <a:gd name="connsiteY5" fmla="*/ 11922 h 45185"/>
              <a:gd name="connsiteX6" fmla="*/ 31583 w 32028"/>
              <a:gd name="connsiteY6" fmla="*/ 21077 h 45185"/>
              <a:gd name="connsiteX7" fmla="*/ 25676 w 32028"/>
              <a:gd name="connsiteY7" fmla="*/ 23743 h 45185"/>
              <a:gd name="connsiteX8" fmla="*/ 28100 w 32028"/>
              <a:gd name="connsiteY8" fmla="*/ 29452 h 45185"/>
              <a:gd name="connsiteX9" fmla="*/ 32023 w 32028"/>
              <a:gd name="connsiteY9" fmla="*/ 32029 h 45185"/>
              <a:gd name="connsiteX10" fmla="*/ 23637 w 32028"/>
              <a:gd name="connsiteY10" fmla="*/ 34018 h 45185"/>
              <a:gd name="connsiteX11" fmla="*/ 30014 w 32028"/>
              <a:gd name="connsiteY11" fmla="*/ 37926 h 45185"/>
              <a:gd name="connsiteX12" fmla="*/ 23174 w 32028"/>
              <a:gd name="connsiteY12" fmla="*/ 38640 h 45185"/>
              <a:gd name="connsiteX13" fmla="*/ 18286 w 32028"/>
              <a:gd name="connsiteY13" fmla="*/ 44931 h 45185"/>
              <a:gd name="connsiteX14" fmla="*/ 11099 w 32028"/>
              <a:gd name="connsiteY14" fmla="*/ 41091 h 45185"/>
              <a:gd name="connsiteX15" fmla="*/ 11129 w 32028"/>
              <a:gd name="connsiteY15" fmla="*/ 25565 h 45185"/>
              <a:gd name="connsiteX16" fmla="*/ 5933 w 32028"/>
              <a:gd name="connsiteY16" fmla="*/ 23682 h 45185"/>
              <a:gd name="connsiteX17" fmla="*/ 2868 w 32028"/>
              <a:gd name="connsiteY17" fmla="*/ 14473 h 45185"/>
              <a:gd name="connsiteX0" fmla="*/ 5055 w 32028"/>
              <a:gd name="connsiteY0" fmla="*/ 20252 h 45185"/>
              <a:gd name="connsiteX1" fmla="*/ 6202 w 32028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8100 w 31951"/>
              <a:gd name="connsiteY8" fmla="*/ 29452 h 45185"/>
              <a:gd name="connsiteX9" fmla="*/ 23637 w 31951"/>
              <a:gd name="connsiteY9" fmla="*/ 34018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8100 w 31951"/>
              <a:gd name="connsiteY8" fmla="*/ 29452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053"/>
              <a:gd name="connsiteX1" fmla="*/ 3978 w 31980"/>
              <a:gd name="connsiteY1" fmla="*/ 7763 h 45053"/>
              <a:gd name="connsiteX2" fmla="*/ 8680 w 31980"/>
              <a:gd name="connsiteY2" fmla="*/ 6919 h 45053"/>
              <a:gd name="connsiteX3" fmla="*/ 20421 w 31980"/>
              <a:gd name="connsiteY3" fmla="*/ 5580 h 45053"/>
              <a:gd name="connsiteX4" fmla="*/ 25400 w 31980"/>
              <a:gd name="connsiteY4" fmla="*/ 8289 h 45053"/>
              <a:gd name="connsiteX5" fmla="*/ 29368 w 31980"/>
              <a:gd name="connsiteY5" fmla="*/ 11922 h 45053"/>
              <a:gd name="connsiteX6" fmla="*/ 31583 w 31980"/>
              <a:gd name="connsiteY6" fmla="*/ 21077 h 45053"/>
              <a:gd name="connsiteX7" fmla="*/ 25286 w 31980"/>
              <a:gd name="connsiteY7" fmla="*/ 23097 h 45053"/>
              <a:gd name="connsiteX8" fmla="*/ 18117 w 31980"/>
              <a:gd name="connsiteY8" fmla="*/ 28206 h 45053"/>
              <a:gd name="connsiteX9" fmla="*/ 30014 w 31980"/>
              <a:gd name="connsiteY9" fmla="*/ 37926 h 45053"/>
              <a:gd name="connsiteX10" fmla="*/ 18286 w 31980"/>
              <a:gd name="connsiteY10" fmla="*/ 44931 h 45053"/>
              <a:gd name="connsiteX11" fmla="*/ 11099 w 31980"/>
              <a:gd name="connsiteY11" fmla="*/ 41091 h 45053"/>
              <a:gd name="connsiteX12" fmla="*/ 11129 w 31980"/>
              <a:gd name="connsiteY12" fmla="*/ 25565 h 45053"/>
              <a:gd name="connsiteX13" fmla="*/ 5933 w 31980"/>
              <a:gd name="connsiteY13" fmla="*/ 23682 h 45053"/>
              <a:gd name="connsiteX14" fmla="*/ 2868 w 31980"/>
              <a:gd name="connsiteY14" fmla="*/ 14473 h 45053"/>
              <a:gd name="connsiteX0" fmla="*/ 5055 w 31980"/>
              <a:gd name="connsiteY0" fmla="*/ 20252 h 45053"/>
              <a:gd name="connsiteX1" fmla="*/ 6202 w 31980"/>
              <a:gd name="connsiteY1" fmla="*/ 19348 h 45053"/>
              <a:gd name="connsiteX0" fmla="*/ 2868 w 31980"/>
              <a:gd name="connsiteY0" fmla="*/ 14473 h 45687"/>
              <a:gd name="connsiteX1" fmla="*/ 3978 w 31980"/>
              <a:gd name="connsiteY1" fmla="*/ 7763 h 45687"/>
              <a:gd name="connsiteX2" fmla="*/ 8680 w 31980"/>
              <a:gd name="connsiteY2" fmla="*/ 6919 h 45687"/>
              <a:gd name="connsiteX3" fmla="*/ 20421 w 31980"/>
              <a:gd name="connsiteY3" fmla="*/ 5580 h 45687"/>
              <a:gd name="connsiteX4" fmla="*/ 25400 w 31980"/>
              <a:gd name="connsiteY4" fmla="*/ 8289 h 45687"/>
              <a:gd name="connsiteX5" fmla="*/ 29368 w 31980"/>
              <a:gd name="connsiteY5" fmla="*/ 11922 h 45687"/>
              <a:gd name="connsiteX6" fmla="*/ 31583 w 31980"/>
              <a:gd name="connsiteY6" fmla="*/ 21077 h 45687"/>
              <a:gd name="connsiteX7" fmla="*/ 25286 w 31980"/>
              <a:gd name="connsiteY7" fmla="*/ 23097 h 45687"/>
              <a:gd name="connsiteX8" fmla="*/ 18117 w 31980"/>
              <a:gd name="connsiteY8" fmla="*/ 28206 h 45687"/>
              <a:gd name="connsiteX9" fmla="*/ 18286 w 31980"/>
              <a:gd name="connsiteY9" fmla="*/ 44931 h 45687"/>
              <a:gd name="connsiteX10" fmla="*/ 11099 w 31980"/>
              <a:gd name="connsiteY10" fmla="*/ 41091 h 45687"/>
              <a:gd name="connsiteX11" fmla="*/ 11129 w 31980"/>
              <a:gd name="connsiteY11" fmla="*/ 25565 h 45687"/>
              <a:gd name="connsiteX12" fmla="*/ 5933 w 31980"/>
              <a:gd name="connsiteY12" fmla="*/ 23682 h 45687"/>
              <a:gd name="connsiteX13" fmla="*/ 2868 w 31980"/>
              <a:gd name="connsiteY13" fmla="*/ 14473 h 45687"/>
              <a:gd name="connsiteX0" fmla="*/ 5055 w 31980"/>
              <a:gd name="connsiteY0" fmla="*/ 20252 h 45687"/>
              <a:gd name="connsiteX1" fmla="*/ 6202 w 31980"/>
              <a:gd name="connsiteY1" fmla="*/ 19348 h 45687"/>
              <a:gd name="connsiteX0" fmla="*/ 2868 w 31980"/>
              <a:gd name="connsiteY0" fmla="*/ 14473 h 41534"/>
              <a:gd name="connsiteX1" fmla="*/ 3978 w 31980"/>
              <a:gd name="connsiteY1" fmla="*/ 7763 h 41534"/>
              <a:gd name="connsiteX2" fmla="*/ 8680 w 31980"/>
              <a:gd name="connsiteY2" fmla="*/ 6919 h 41534"/>
              <a:gd name="connsiteX3" fmla="*/ 20421 w 31980"/>
              <a:gd name="connsiteY3" fmla="*/ 5580 h 41534"/>
              <a:gd name="connsiteX4" fmla="*/ 25400 w 31980"/>
              <a:gd name="connsiteY4" fmla="*/ 8289 h 41534"/>
              <a:gd name="connsiteX5" fmla="*/ 29368 w 31980"/>
              <a:gd name="connsiteY5" fmla="*/ 11922 h 41534"/>
              <a:gd name="connsiteX6" fmla="*/ 31583 w 31980"/>
              <a:gd name="connsiteY6" fmla="*/ 21077 h 41534"/>
              <a:gd name="connsiteX7" fmla="*/ 25286 w 31980"/>
              <a:gd name="connsiteY7" fmla="*/ 23097 h 41534"/>
              <a:gd name="connsiteX8" fmla="*/ 18117 w 31980"/>
              <a:gd name="connsiteY8" fmla="*/ 28206 h 41534"/>
              <a:gd name="connsiteX9" fmla="*/ 11099 w 31980"/>
              <a:gd name="connsiteY9" fmla="*/ 41091 h 41534"/>
              <a:gd name="connsiteX10" fmla="*/ 11129 w 31980"/>
              <a:gd name="connsiteY10" fmla="*/ 25565 h 41534"/>
              <a:gd name="connsiteX11" fmla="*/ 5933 w 31980"/>
              <a:gd name="connsiteY11" fmla="*/ 23682 h 41534"/>
              <a:gd name="connsiteX12" fmla="*/ 2868 w 31980"/>
              <a:gd name="connsiteY12" fmla="*/ 14473 h 41534"/>
              <a:gd name="connsiteX0" fmla="*/ 5055 w 31980"/>
              <a:gd name="connsiteY0" fmla="*/ 20252 h 41534"/>
              <a:gd name="connsiteX1" fmla="*/ 6202 w 31980"/>
              <a:gd name="connsiteY1" fmla="*/ 19348 h 41534"/>
              <a:gd name="connsiteX0" fmla="*/ 2868 w 31980"/>
              <a:gd name="connsiteY0" fmla="*/ 14473 h 42825"/>
              <a:gd name="connsiteX1" fmla="*/ 3978 w 31980"/>
              <a:gd name="connsiteY1" fmla="*/ 7763 h 42825"/>
              <a:gd name="connsiteX2" fmla="*/ 8680 w 31980"/>
              <a:gd name="connsiteY2" fmla="*/ 6919 h 42825"/>
              <a:gd name="connsiteX3" fmla="*/ 20421 w 31980"/>
              <a:gd name="connsiteY3" fmla="*/ 5580 h 42825"/>
              <a:gd name="connsiteX4" fmla="*/ 25400 w 31980"/>
              <a:gd name="connsiteY4" fmla="*/ 8289 h 42825"/>
              <a:gd name="connsiteX5" fmla="*/ 29368 w 31980"/>
              <a:gd name="connsiteY5" fmla="*/ 11922 h 42825"/>
              <a:gd name="connsiteX6" fmla="*/ 31583 w 31980"/>
              <a:gd name="connsiteY6" fmla="*/ 21077 h 42825"/>
              <a:gd name="connsiteX7" fmla="*/ 25286 w 31980"/>
              <a:gd name="connsiteY7" fmla="*/ 23097 h 42825"/>
              <a:gd name="connsiteX8" fmla="*/ 18117 w 31980"/>
              <a:gd name="connsiteY8" fmla="*/ 28206 h 42825"/>
              <a:gd name="connsiteX9" fmla="*/ 11099 w 31980"/>
              <a:gd name="connsiteY9" fmla="*/ 41091 h 42825"/>
              <a:gd name="connsiteX10" fmla="*/ 10869 w 31980"/>
              <a:gd name="connsiteY10" fmla="*/ 41014 h 42825"/>
              <a:gd name="connsiteX11" fmla="*/ 11129 w 31980"/>
              <a:gd name="connsiteY11" fmla="*/ 25565 h 42825"/>
              <a:gd name="connsiteX12" fmla="*/ 5933 w 31980"/>
              <a:gd name="connsiteY12" fmla="*/ 23682 h 42825"/>
              <a:gd name="connsiteX13" fmla="*/ 2868 w 31980"/>
              <a:gd name="connsiteY13" fmla="*/ 14473 h 42825"/>
              <a:gd name="connsiteX0" fmla="*/ 5055 w 31980"/>
              <a:gd name="connsiteY0" fmla="*/ 20252 h 42825"/>
              <a:gd name="connsiteX1" fmla="*/ 6202 w 31980"/>
              <a:gd name="connsiteY1" fmla="*/ 19348 h 42825"/>
              <a:gd name="connsiteX0" fmla="*/ 2868 w 31980"/>
              <a:gd name="connsiteY0" fmla="*/ 14473 h 41104"/>
              <a:gd name="connsiteX1" fmla="*/ 3978 w 31980"/>
              <a:gd name="connsiteY1" fmla="*/ 7763 h 41104"/>
              <a:gd name="connsiteX2" fmla="*/ 8680 w 31980"/>
              <a:gd name="connsiteY2" fmla="*/ 6919 h 41104"/>
              <a:gd name="connsiteX3" fmla="*/ 20421 w 31980"/>
              <a:gd name="connsiteY3" fmla="*/ 5580 h 41104"/>
              <a:gd name="connsiteX4" fmla="*/ 25400 w 31980"/>
              <a:gd name="connsiteY4" fmla="*/ 8289 h 41104"/>
              <a:gd name="connsiteX5" fmla="*/ 29368 w 31980"/>
              <a:gd name="connsiteY5" fmla="*/ 11922 h 41104"/>
              <a:gd name="connsiteX6" fmla="*/ 31583 w 31980"/>
              <a:gd name="connsiteY6" fmla="*/ 21077 h 41104"/>
              <a:gd name="connsiteX7" fmla="*/ 25286 w 31980"/>
              <a:gd name="connsiteY7" fmla="*/ 23097 h 41104"/>
              <a:gd name="connsiteX8" fmla="*/ 18117 w 31980"/>
              <a:gd name="connsiteY8" fmla="*/ 28206 h 41104"/>
              <a:gd name="connsiteX9" fmla="*/ 11099 w 31980"/>
              <a:gd name="connsiteY9" fmla="*/ 41091 h 41104"/>
              <a:gd name="connsiteX10" fmla="*/ 11129 w 31980"/>
              <a:gd name="connsiteY10" fmla="*/ 25565 h 41104"/>
              <a:gd name="connsiteX11" fmla="*/ 5933 w 31980"/>
              <a:gd name="connsiteY11" fmla="*/ 23682 h 41104"/>
              <a:gd name="connsiteX12" fmla="*/ 2868 w 31980"/>
              <a:gd name="connsiteY12" fmla="*/ 14473 h 41104"/>
              <a:gd name="connsiteX0" fmla="*/ 5055 w 31980"/>
              <a:gd name="connsiteY0" fmla="*/ 20252 h 41104"/>
              <a:gd name="connsiteX1" fmla="*/ 6202 w 31980"/>
              <a:gd name="connsiteY1" fmla="*/ 19348 h 41104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5055 w 31980"/>
              <a:gd name="connsiteY0" fmla="*/ 20252 h 30719"/>
              <a:gd name="connsiteX1" fmla="*/ 6202 w 31980"/>
              <a:gd name="connsiteY1" fmla="*/ 19348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5055 w 31980"/>
              <a:gd name="connsiteY0" fmla="*/ 20252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3717 w 31980"/>
              <a:gd name="connsiteY0" fmla="*/ 16054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3835 w 31980"/>
              <a:gd name="connsiteY1" fmla="*/ 1673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5051 w 31980"/>
              <a:gd name="connsiteY1" fmla="*/ 13515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3004 w 31980"/>
              <a:gd name="connsiteY0" fmla="*/ 14848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49 w 31980"/>
              <a:gd name="connsiteY1" fmla="*/ 15806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907 w 32019"/>
              <a:gd name="connsiteY0" fmla="*/ 14473 h 30719"/>
              <a:gd name="connsiteX1" fmla="*/ 3625 w 32019"/>
              <a:gd name="connsiteY1" fmla="*/ 7989 h 30719"/>
              <a:gd name="connsiteX2" fmla="*/ 8719 w 32019"/>
              <a:gd name="connsiteY2" fmla="*/ 6919 h 30719"/>
              <a:gd name="connsiteX3" fmla="*/ 20460 w 32019"/>
              <a:gd name="connsiteY3" fmla="*/ 5580 h 30719"/>
              <a:gd name="connsiteX4" fmla="*/ 25439 w 32019"/>
              <a:gd name="connsiteY4" fmla="*/ 8289 h 30719"/>
              <a:gd name="connsiteX5" fmla="*/ 29407 w 32019"/>
              <a:gd name="connsiteY5" fmla="*/ 11922 h 30719"/>
              <a:gd name="connsiteX6" fmla="*/ 31622 w 32019"/>
              <a:gd name="connsiteY6" fmla="*/ 21077 h 30719"/>
              <a:gd name="connsiteX7" fmla="*/ 25325 w 32019"/>
              <a:gd name="connsiteY7" fmla="*/ 23097 h 30719"/>
              <a:gd name="connsiteX8" fmla="*/ 18156 w 32019"/>
              <a:gd name="connsiteY8" fmla="*/ 28206 h 30719"/>
              <a:gd name="connsiteX9" fmla="*/ 14149 w 32019"/>
              <a:gd name="connsiteY9" fmla="*/ 30435 h 30719"/>
              <a:gd name="connsiteX10" fmla="*/ 11168 w 32019"/>
              <a:gd name="connsiteY10" fmla="*/ 25565 h 30719"/>
              <a:gd name="connsiteX11" fmla="*/ 5853 w 32019"/>
              <a:gd name="connsiteY11" fmla="*/ 25811 h 30719"/>
              <a:gd name="connsiteX12" fmla="*/ 2907 w 32019"/>
              <a:gd name="connsiteY12" fmla="*/ 14473 h 30719"/>
              <a:gd name="connsiteX0" fmla="*/ 2896 w 32019"/>
              <a:gd name="connsiteY0" fmla="*/ 14526 h 30719"/>
              <a:gd name="connsiteX1" fmla="*/ 2909 w 32019"/>
              <a:gd name="connsiteY1" fmla="*/ 14359 h 30719"/>
              <a:gd name="connsiteX0" fmla="*/ 3695 w 32807"/>
              <a:gd name="connsiteY0" fmla="*/ 14473 h 30719"/>
              <a:gd name="connsiteX1" fmla="*/ 4413 w 32807"/>
              <a:gd name="connsiteY1" fmla="*/ 7989 h 30719"/>
              <a:gd name="connsiteX2" fmla="*/ 9507 w 32807"/>
              <a:gd name="connsiteY2" fmla="*/ 6919 h 30719"/>
              <a:gd name="connsiteX3" fmla="*/ 21248 w 32807"/>
              <a:gd name="connsiteY3" fmla="*/ 5580 h 30719"/>
              <a:gd name="connsiteX4" fmla="*/ 26227 w 32807"/>
              <a:gd name="connsiteY4" fmla="*/ 8289 h 30719"/>
              <a:gd name="connsiteX5" fmla="*/ 30195 w 32807"/>
              <a:gd name="connsiteY5" fmla="*/ 11922 h 30719"/>
              <a:gd name="connsiteX6" fmla="*/ 32410 w 32807"/>
              <a:gd name="connsiteY6" fmla="*/ 21077 h 30719"/>
              <a:gd name="connsiteX7" fmla="*/ 26113 w 32807"/>
              <a:gd name="connsiteY7" fmla="*/ 23097 h 30719"/>
              <a:gd name="connsiteX8" fmla="*/ 18944 w 32807"/>
              <a:gd name="connsiteY8" fmla="*/ 28206 h 30719"/>
              <a:gd name="connsiteX9" fmla="*/ 14937 w 32807"/>
              <a:gd name="connsiteY9" fmla="*/ 30435 h 30719"/>
              <a:gd name="connsiteX10" fmla="*/ 11956 w 32807"/>
              <a:gd name="connsiteY10" fmla="*/ 25565 h 30719"/>
              <a:gd name="connsiteX11" fmla="*/ 6641 w 32807"/>
              <a:gd name="connsiteY11" fmla="*/ 25811 h 30719"/>
              <a:gd name="connsiteX12" fmla="*/ 3695 w 32807"/>
              <a:gd name="connsiteY12" fmla="*/ 14473 h 30719"/>
              <a:gd name="connsiteX0" fmla="*/ 3684 w 32807"/>
              <a:gd name="connsiteY0" fmla="*/ 14526 h 30719"/>
              <a:gd name="connsiteX1" fmla="*/ 3697 w 32807"/>
              <a:gd name="connsiteY1" fmla="*/ 14359 h 30719"/>
              <a:gd name="connsiteX0" fmla="*/ 5241 w 34353"/>
              <a:gd name="connsiteY0" fmla="*/ 14473 h 30719"/>
              <a:gd name="connsiteX1" fmla="*/ 5959 w 34353"/>
              <a:gd name="connsiteY1" fmla="*/ 7989 h 30719"/>
              <a:gd name="connsiteX2" fmla="*/ 11053 w 34353"/>
              <a:gd name="connsiteY2" fmla="*/ 6919 h 30719"/>
              <a:gd name="connsiteX3" fmla="*/ 22794 w 34353"/>
              <a:gd name="connsiteY3" fmla="*/ 5580 h 30719"/>
              <a:gd name="connsiteX4" fmla="*/ 27773 w 34353"/>
              <a:gd name="connsiteY4" fmla="*/ 8289 h 30719"/>
              <a:gd name="connsiteX5" fmla="*/ 31741 w 34353"/>
              <a:gd name="connsiteY5" fmla="*/ 11922 h 30719"/>
              <a:gd name="connsiteX6" fmla="*/ 33956 w 34353"/>
              <a:gd name="connsiteY6" fmla="*/ 21077 h 30719"/>
              <a:gd name="connsiteX7" fmla="*/ 27659 w 34353"/>
              <a:gd name="connsiteY7" fmla="*/ 23097 h 30719"/>
              <a:gd name="connsiteX8" fmla="*/ 20490 w 34353"/>
              <a:gd name="connsiteY8" fmla="*/ 28206 h 30719"/>
              <a:gd name="connsiteX9" fmla="*/ 16483 w 34353"/>
              <a:gd name="connsiteY9" fmla="*/ 30435 h 30719"/>
              <a:gd name="connsiteX10" fmla="*/ 13502 w 34353"/>
              <a:gd name="connsiteY10" fmla="*/ 25565 h 30719"/>
              <a:gd name="connsiteX11" fmla="*/ 5209 w 34353"/>
              <a:gd name="connsiteY11" fmla="*/ 25917 h 30719"/>
              <a:gd name="connsiteX12" fmla="*/ 5241 w 34353"/>
              <a:gd name="connsiteY12" fmla="*/ 14473 h 30719"/>
              <a:gd name="connsiteX0" fmla="*/ 5230 w 34353"/>
              <a:gd name="connsiteY0" fmla="*/ 14526 h 30719"/>
              <a:gd name="connsiteX1" fmla="*/ 5243 w 34353"/>
              <a:gd name="connsiteY1" fmla="*/ 14359 h 30719"/>
              <a:gd name="connsiteX0" fmla="*/ 5241 w 34353"/>
              <a:gd name="connsiteY0" fmla="*/ 14473 h 30719"/>
              <a:gd name="connsiteX1" fmla="*/ 11053 w 34353"/>
              <a:gd name="connsiteY1" fmla="*/ 6919 h 30719"/>
              <a:gd name="connsiteX2" fmla="*/ 22794 w 34353"/>
              <a:gd name="connsiteY2" fmla="*/ 5580 h 30719"/>
              <a:gd name="connsiteX3" fmla="*/ 27773 w 34353"/>
              <a:gd name="connsiteY3" fmla="*/ 8289 h 30719"/>
              <a:gd name="connsiteX4" fmla="*/ 31741 w 34353"/>
              <a:gd name="connsiteY4" fmla="*/ 11922 h 30719"/>
              <a:gd name="connsiteX5" fmla="*/ 33956 w 34353"/>
              <a:gd name="connsiteY5" fmla="*/ 21077 h 30719"/>
              <a:gd name="connsiteX6" fmla="*/ 27659 w 34353"/>
              <a:gd name="connsiteY6" fmla="*/ 23097 h 30719"/>
              <a:gd name="connsiteX7" fmla="*/ 20490 w 34353"/>
              <a:gd name="connsiteY7" fmla="*/ 28206 h 30719"/>
              <a:gd name="connsiteX8" fmla="*/ 16483 w 34353"/>
              <a:gd name="connsiteY8" fmla="*/ 30435 h 30719"/>
              <a:gd name="connsiteX9" fmla="*/ 13502 w 34353"/>
              <a:gd name="connsiteY9" fmla="*/ 25565 h 30719"/>
              <a:gd name="connsiteX10" fmla="*/ 5209 w 34353"/>
              <a:gd name="connsiteY10" fmla="*/ 25917 h 30719"/>
              <a:gd name="connsiteX11" fmla="*/ 5241 w 34353"/>
              <a:gd name="connsiteY11" fmla="*/ 14473 h 30719"/>
              <a:gd name="connsiteX0" fmla="*/ 5230 w 34353"/>
              <a:gd name="connsiteY0" fmla="*/ 14526 h 30719"/>
              <a:gd name="connsiteX1" fmla="*/ 5243 w 34353"/>
              <a:gd name="connsiteY1" fmla="*/ 14359 h 30719"/>
              <a:gd name="connsiteX0" fmla="*/ 5241 w 34165"/>
              <a:gd name="connsiteY0" fmla="*/ 14473 h 30719"/>
              <a:gd name="connsiteX1" fmla="*/ 11053 w 34165"/>
              <a:gd name="connsiteY1" fmla="*/ 6919 h 30719"/>
              <a:gd name="connsiteX2" fmla="*/ 22794 w 34165"/>
              <a:gd name="connsiteY2" fmla="*/ 5580 h 30719"/>
              <a:gd name="connsiteX3" fmla="*/ 31741 w 34165"/>
              <a:gd name="connsiteY3" fmla="*/ 11922 h 30719"/>
              <a:gd name="connsiteX4" fmla="*/ 33956 w 34165"/>
              <a:gd name="connsiteY4" fmla="*/ 21077 h 30719"/>
              <a:gd name="connsiteX5" fmla="*/ 27659 w 34165"/>
              <a:gd name="connsiteY5" fmla="*/ 23097 h 30719"/>
              <a:gd name="connsiteX6" fmla="*/ 20490 w 34165"/>
              <a:gd name="connsiteY6" fmla="*/ 28206 h 30719"/>
              <a:gd name="connsiteX7" fmla="*/ 16483 w 34165"/>
              <a:gd name="connsiteY7" fmla="*/ 30435 h 30719"/>
              <a:gd name="connsiteX8" fmla="*/ 13502 w 34165"/>
              <a:gd name="connsiteY8" fmla="*/ 25565 h 30719"/>
              <a:gd name="connsiteX9" fmla="*/ 5209 w 34165"/>
              <a:gd name="connsiteY9" fmla="*/ 25917 h 30719"/>
              <a:gd name="connsiteX10" fmla="*/ 5241 w 34165"/>
              <a:gd name="connsiteY10" fmla="*/ 14473 h 30719"/>
              <a:gd name="connsiteX0" fmla="*/ 5230 w 34165"/>
              <a:gd name="connsiteY0" fmla="*/ 14526 h 30719"/>
              <a:gd name="connsiteX1" fmla="*/ 5243 w 34165"/>
              <a:gd name="connsiteY1" fmla="*/ 14359 h 30719"/>
              <a:gd name="connsiteX0" fmla="*/ 5241 w 33956"/>
              <a:gd name="connsiteY0" fmla="*/ 14473 h 30719"/>
              <a:gd name="connsiteX1" fmla="*/ 11053 w 33956"/>
              <a:gd name="connsiteY1" fmla="*/ 6919 h 30719"/>
              <a:gd name="connsiteX2" fmla="*/ 22794 w 33956"/>
              <a:gd name="connsiteY2" fmla="*/ 5580 h 30719"/>
              <a:gd name="connsiteX3" fmla="*/ 33956 w 33956"/>
              <a:gd name="connsiteY3" fmla="*/ 21077 h 30719"/>
              <a:gd name="connsiteX4" fmla="*/ 27659 w 33956"/>
              <a:gd name="connsiteY4" fmla="*/ 23097 h 30719"/>
              <a:gd name="connsiteX5" fmla="*/ 20490 w 33956"/>
              <a:gd name="connsiteY5" fmla="*/ 28206 h 30719"/>
              <a:gd name="connsiteX6" fmla="*/ 16483 w 33956"/>
              <a:gd name="connsiteY6" fmla="*/ 30435 h 30719"/>
              <a:gd name="connsiteX7" fmla="*/ 13502 w 33956"/>
              <a:gd name="connsiteY7" fmla="*/ 25565 h 30719"/>
              <a:gd name="connsiteX8" fmla="*/ 5209 w 33956"/>
              <a:gd name="connsiteY8" fmla="*/ 25917 h 30719"/>
              <a:gd name="connsiteX9" fmla="*/ 5241 w 33956"/>
              <a:gd name="connsiteY9" fmla="*/ 14473 h 30719"/>
              <a:gd name="connsiteX0" fmla="*/ 5230 w 33956"/>
              <a:gd name="connsiteY0" fmla="*/ 14526 h 30719"/>
              <a:gd name="connsiteX1" fmla="*/ 5243 w 33956"/>
              <a:gd name="connsiteY1" fmla="*/ 14359 h 30719"/>
              <a:gd name="connsiteX0" fmla="*/ 5241 w 29503"/>
              <a:gd name="connsiteY0" fmla="*/ 14473 h 30719"/>
              <a:gd name="connsiteX1" fmla="*/ 11053 w 29503"/>
              <a:gd name="connsiteY1" fmla="*/ 6919 h 30719"/>
              <a:gd name="connsiteX2" fmla="*/ 22794 w 29503"/>
              <a:gd name="connsiteY2" fmla="*/ 5580 h 30719"/>
              <a:gd name="connsiteX3" fmla="*/ 28774 w 29503"/>
              <a:gd name="connsiteY3" fmla="*/ 11708 h 30719"/>
              <a:gd name="connsiteX4" fmla="*/ 27659 w 29503"/>
              <a:gd name="connsiteY4" fmla="*/ 23097 h 30719"/>
              <a:gd name="connsiteX5" fmla="*/ 20490 w 29503"/>
              <a:gd name="connsiteY5" fmla="*/ 28206 h 30719"/>
              <a:gd name="connsiteX6" fmla="*/ 16483 w 29503"/>
              <a:gd name="connsiteY6" fmla="*/ 30435 h 30719"/>
              <a:gd name="connsiteX7" fmla="*/ 13502 w 29503"/>
              <a:gd name="connsiteY7" fmla="*/ 25565 h 30719"/>
              <a:gd name="connsiteX8" fmla="*/ 5209 w 29503"/>
              <a:gd name="connsiteY8" fmla="*/ 25917 h 30719"/>
              <a:gd name="connsiteX9" fmla="*/ 5241 w 29503"/>
              <a:gd name="connsiteY9" fmla="*/ 14473 h 30719"/>
              <a:gd name="connsiteX0" fmla="*/ 5230 w 29503"/>
              <a:gd name="connsiteY0" fmla="*/ 14526 h 30719"/>
              <a:gd name="connsiteX1" fmla="*/ 5243 w 29503"/>
              <a:gd name="connsiteY1" fmla="*/ 14359 h 30719"/>
              <a:gd name="connsiteX0" fmla="*/ 5241 w 29503"/>
              <a:gd name="connsiteY0" fmla="*/ 14473 h 30719"/>
              <a:gd name="connsiteX1" fmla="*/ 11053 w 29503"/>
              <a:gd name="connsiteY1" fmla="*/ 6919 h 30719"/>
              <a:gd name="connsiteX2" fmla="*/ 22794 w 29503"/>
              <a:gd name="connsiteY2" fmla="*/ 5580 h 30719"/>
              <a:gd name="connsiteX3" fmla="*/ 28774 w 29503"/>
              <a:gd name="connsiteY3" fmla="*/ 11708 h 30719"/>
              <a:gd name="connsiteX4" fmla="*/ 27659 w 29503"/>
              <a:gd name="connsiteY4" fmla="*/ 23097 h 30719"/>
              <a:gd name="connsiteX5" fmla="*/ 20490 w 29503"/>
              <a:gd name="connsiteY5" fmla="*/ 28206 h 30719"/>
              <a:gd name="connsiteX6" fmla="*/ 16483 w 29503"/>
              <a:gd name="connsiteY6" fmla="*/ 30435 h 30719"/>
              <a:gd name="connsiteX7" fmla="*/ 13502 w 29503"/>
              <a:gd name="connsiteY7" fmla="*/ 25565 h 30719"/>
              <a:gd name="connsiteX8" fmla="*/ 5209 w 29503"/>
              <a:gd name="connsiteY8" fmla="*/ 25917 h 30719"/>
              <a:gd name="connsiteX9" fmla="*/ 5241 w 29503"/>
              <a:gd name="connsiteY9" fmla="*/ 14473 h 30719"/>
              <a:gd name="connsiteX0" fmla="*/ 5230 w 29503"/>
              <a:gd name="connsiteY0" fmla="*/ 14526 h 30719"/>
              <a:gd name="connsiteX1" fmla="*/ 5243 w 29503"/>
              <a:gd name="connsiteY1" fmla="*/ 14359 h 30719"/>
              <a:gd name="connsiteX0" fmla="*/ 5241 w 29503"/>
              <a:gd name="connsiteY0" fmla="*/ 14473 h 30435"/>
              <a:gd name="connsiteX1" fmla="*/ 11053 w 29503"/>
              <a:gd name="connsiteY1" fmla="*/ 6919 h 30435"/>
              <a:gd name="connsiteX2" fmla="*/ 22794 w 29503"/>
              <a:gd name="connsiteY2" fmla="*/ 5580 h 30435"/>
              <a:gd name="connsiteX3" fmla="*/ 28774 w 29503"/>
              <a:gd name="connsiteY3" fmla="*/ 11708 h 30435"/>
              <a:gd name="connsiteX4" fmla="*/ 27659 w 29503"/>
              <a:gd name="connsiteY4" fmla="*/ 23097 h 30435"/>
              <a:gd name="connsiteX5" fmla="*/ 16483 w 29503"/>
              <a:gd name="connsiteY5" fmla="*/ 30435 h 30435"/>
              <a:gd name="connsiteX6" fmla="*/ 13502 w 29503"/>
              <a:gd name="connsiteY6" fmla="*/ 25565 h 30435"/>
              <a:gd name="connsiteX7" fmla="*/ 5209 w 29503"/>
              <a:gd name="connsiteY7" fmla="*/ 25917 h 30435"/>
              <a:gd name="connsiteX8" fmla="*/ 5241 w 29503"/>
              <a:gd name="connsiteY8" fmla="*/ 14473 h 30435"/>
              <a:gd name="connsiteX0" fmla="*/ 5230 w 29503"/>
              <a:gd name="connsiteY0" fmla="*/ 14526 h 30435"/>
              <a:gd name="connsiteX1" fmla="*/ 5243 w 29503"/>
              <a:gd name="connsiteY1" fmla="*/ 14359 h 30435"/>
              <a:gd name="connsiteX0" fmla="*/ 5241 w 29503"/>
              <a:gd name="connsiteY0" fmla="*/ 14473 h 30435"/>
              <a:gd name="connsiteX1" fmla="*/ 11053 w 29503"/>
              <a:gd name="connsiteY1" fmla="*/ 6919 h 30435"/>
              <a:gd name="connsiteX2" fmla="*/ 22794 w 29503"/>
              <a:gd name="connsiteY2" fmla="*/ 5580 h 30435"/>
              <a:gd name="connsiteX3" fmla="*/ 28774 w 29503"/>
              <a:gd name="connsiteY3" fmla="*/ 11708 h 30435"/>
              <a:gd name="connsiteX4" fmla="*/ 27659 w 29503"/>
              <a:gd name="connsiteY4" fmla="*/ 23097 h 30435"/>
              <a:gd name="connsiteX5" fmla="*/ 16483 w 29503"/>
              <a:gd name="connsiteY5" fmla="*/ 30435 h 30435"/>
              <a:gd name="connsiteX6" fmla="*/ 13502 w 29503"/>
              <a:gd name="connsiteY6" fmla="*/ 25565 h 30435"/>
              <a:gd name="connsiteX7" fmla="*/ 5209 w 29503"/>
              <a:gd name="connsiteY7" fmla="*/ 25917 h 30435"/>
              <a:gd name="connsiteX8" fmla="*/ 5241 w 29503"/>
              <a:gd name="connsiteY8" fmla="*/ 14473 h 30435"/>
              <a:gd name="connsiteX0" fmla="*/ 5230 w 29503"/>
              <a:gd name="connsiteY0" fmla="*/ 14526 h 30435"/>
              <a:gd name="connsiteX1" fmla="*/ 5243 w 29503"/>
              <a:gd name="connsiteY1" fmla="*/ 14359 h 30435"/>
              <a:gd name="connsiteX0" fmla="*/ 5241 w 29503"/>
              <a:gd name="connsiteY0" fmla="*/ 14473 h 30435"/>
              <a:gd name="connsiteX1" fmla="*/ 11053 w 29503"/>
              <a:gd name="connsiteY1" fmla="*/ 6919 h 30435"/>
              <a:gd name="connsiteX2" fmla="*/ 22794 w 29503"/>
              <a:gd name="connsiteY2" fmla="*/ 5580 h 30435"/>
              <a:gd name="connsiteX3" fmla="*/ 28774 w 29503"/>
              <a:gd name="connsiteY3" fmla="*/ 11708 h 30435"/>
              <a:gd name="connsiteX4" fmla="*/ 27659 w 29503"/>
              <a:gd name="connsiteY4" fmla="*/ 23097 h 30435"/>
              <a:gd name="connsiteX5" fmla="*/ 16483 w 29503"/>
              <a:gd name="connsiteY5" fmla="*/ 30435 h 30435"/>
              <a:gd name="connsiteX6" fmla="*/ 13502 w 29503"/>
              <a:gd name="connsiteY6" fmla="*/ 25565 h 30435"/>
              <a:gd name="connsiteX7" fmla="*/ 5209 w 29503"/>
              <a:gd name="connsiteY7" fmla="*/ 25917 h 30435"/>
              <a:gd name="connsiteX8" fmla="*/ 5241 w 29503"/>
              <a:gd name="connsiteY8" fmla="*/ 14473 h 30435"/>
              <a:gd name="connsiteX0" fmla="*/ 5230 w 29503"/>
              <a:gd name="connsiteY0" fmla="*/ 14526 h 30435"/>
              <a:gd name="connsiteX1" fmla="*/ 5243 w 29503"/>
              <a:gd name="connsiteY1" fmla="*/ 14359 h 30435"/>
              <a:gd name="connsiteX0" fmla="*/ 5241 w 29503"/>
              <a:gd name="connsiteY0" fmla="*/ 14473 h 30435"/>
              <a:gd name="connsiteX1" fmla="*/ 11053 w 29503"/>
              <a:gd name="connsiteY1" fmla="*/ 6919 h 30435"/>
              <a:gd name="connsiteX2" fmla="*/ 22794 w 29503"/>
              <a:gd name="connsiteY2" fmla="*/ 5580 h 30435"/>
              <a:gd name="connsiteX3" fmla="*/ 28774 w 29503"/>
              <a:gd name="connsiteY3" fmla="*/ 11708 h 30435"/>
              <a:gd name="connsiteX4" fmla="*/ 27659 w 29503"/>
              <a:gd name="connsiteY4" fmla="*/ 23097 h 30435"/>
              <a:gd name="connsiteX5" fmla="*/ 16483 w 29503"/>
              <a:gd name="connsiteY5" fmla="*/ 30435 h 30435"/>
              <a:gd name="connsiteX6" fmla="*/ 13502 w 29503"/>
              <a:gd name="connsiteY6" fmla="*/ 25565 h 30435"/>
              <a:gd name="connsiteX7" fmla="*/ 5209 w 29503"/>
              <a:gd name="connsiteY7" fmla="*/ 25917 h 30435"/>
              <a:gd name="connsiteX8" fmla="*/ 5241 w 29503"/>
              <a:gd name="connsiteY8" fmla="*/ 14473 h 30435"/>
              <a:gd name="connsiteX0" fmla="*/ 5230 w 29503"/>
              <a:gd name="connsiteY0" fmla="*/ 14526 h 30435"/>
              <a:gd name="connsiteX1" fmla="*/ 5243 w 29503"/>
              <a:gd name="connsiteY1" fmla="*/ 14359 h 30435"/>
              <a:gd name="connsiteX0" fmla="*/ 5241 w 29503"/>
              <a:gd name="connsiteY0" fmla="*/ 14473 h 30435"/>
              <a:gd name="connsiteX1" fmla="*/ 11053 w 29503"/>
              <a:gd name="connsiteY1" fmla="*/ 6919 h 30435"/>
              <a:gd name="connsiteX2" fmla="*/ 22794 w 29503"/>
              <a:gd name="connsiteY2" fmla="*/ 5580 h 30435"/>
              <a:gd name="connsiteX3" fmla="*/ 28774 w 29503"/>
              <a:gd name="connsiteY3" fmla="*/ 11708 h 30435"/>
              <a:gd name="connsiteX4" fmla="*/ 27659 w 29503"/>
              <a:gd name="connsiteY4" fmla="*/ 23097 h 30435"/>
              <a:gd name="connsiteX5" fmla="*/ 16483 w 29503"/>
              <a:gd name="connsiteY5" fmla="*/ 30435 h 30435"/>
              <a:gd name="connsiteX6" fmla="*/ 13502 w 29503"/>
              <a:gd name="connsiteY6" fmla="*/ 25565 h 30435"/>
              <a:gd name="connsiteX7" fmla="*/ 5209 w 29503"/>
              <a:gd name="connsiteY7" fmla="*/ 25917 h 30435"/>
              <a:gd name="connsiteX8" fmla="*/ 5241 w 29503"/>
              <a:gd name="connsiteY8" fmla="*/ 14473 h 30435"/>
              <a:gd name="connsiteX0" fmla="*/ 5230 w 29503"/>
              <a:gd name="connsiteY0" fmla="*/ 14526 h 30435"/>
              <a:gd name="connsiteX1" fmla="*/ 5243 w 29503"/>
              <a:gd name="connsiteY1" fmla="*/ 14359 h 30435"/>
              <a:gd name="connsiteX0" fmla="*/ 5241 w 29503"/>
              <a:gd name="connsiteY0" fmla="*/ 14473 h 30435"/>
              <a:gd name="connsiteX1" fmla="*/ 11053 w 29503"/>
              <a:gd name="connsiteY1" fmla="*/ 6919 h 30435"/>
              <a:gd name="connsiteX2" fmla="*/ 22794 w 29503"/>
              <a:gd name="connsiteY2" fmla="*/ 5580 h 30435"/>
              <a:gd name="connsiteX3" fmla="*/ 28774 w 29503"/>
              <a:gd name="connsiteY3" fmla="*/ 11708 h 30435"/>
              <a:gd name="connsiteX4" fmla="*/ 27659 w 29503"/>
              <a:gd name="connsiteY4" fmla="*/ 23097 h 30435"/>
              <a:gd name="connsiteX5" fmla="*/ 16483 w 29503"/>
              <a:gd name="connsiteY5" fmla="*/ 30435 h 30435"/>
              <a:gd name="connsiteX6" fmla="*/ 13502 w 29503"/>
              <a:gd name="connsiteY6" fmla="*/ 25565 h 30435"/>
              <a:gd name="connsiteX7" fmla="*/ 5209 w 29503"/>
              <a:gd name="connsiteY7" fmla="*/ 25917 h 30435"/>
              <a:gd name="connsiteX8" fmla="*/ 5241 w 29503"/>
              <a:gd name="connsiteY8" fmla="*/ 14473 h 30435"/>
              <a:gd name="connsiteX0" fmla="*/ 5230 w 29503"/>
              <a:gd name="connsiteY0" fmla="*/ 14526 h 30435"/>
              <a:gd name="connsiteX1" fmla="*/ 5243 w 29503"/>
              <a:gd name="connsiteY1" fmla="*/ 14359 h 30435"/>
              <a:gd name="connsiteX0" fmla="*/ 5241 w 29503"/>
              <a:gd name="connsiteY0" fmla="*/ 14473 h 30495"/>
              <a:gd name="connsiteX1" fmla="*/ 11053 w 29503"/>
              <a:gd name="connsiteY1" fmla="*/ 6919 h 30495"/>
              <a:gd name="connsiteX2" fmla="*/ 22794 w 29503"/>
              <a:gd name="connsiteY2" fmla="*/ 5580 h 30495"/>
              <a:gd name="connsiteX3" fmla="*/ 28774 w 29503"/>
              <a:gd name="connsiteY3" fmla="*/ 11708 h 30495"/>
              <a:gd name="connsiteX4" fmla="*/ 27659 w 29503"/>
              <a:gd name="connsiteY4" fmla="*/ 23097 h 30495"/>
              <a:gd name="connsiteX5" fmla="*/ 16483 w 29503"/>
              <a:gd name="connsiteY5" fmla="*/ 30435 h 30495"/>
              <a:gd name="connsiteX6" fmla="*/ 5209 w 29503"/>
              <a:gd name="connsiteY6" fmla="*/ 25917 h 30495"/>
              <a:gd name="connsiteX7" fmla="*/ 5241 w 29503"/>
              <a:gd name="connsiteY7" fmla="*/ 14473 h 30495"/>
              <a:gd name="connsiteX0" fmla="*/ 5230 w 29503"/>
              <a:gd name="connsiteY0" fmla="*/ 14526 h 30495"/>
              <a:gd name="connsiteX1" fmla="*/ 5243 w 29503"/>
              <a:gd name="connsiteY1" fmla="*/ 14359 h 30495"/>
              <a:gd name="connsiteX0" fmla="*/ 5241 w 29503"/>
              <a:gd name="connsiteY0" fmla="*/ 14473 h 26416"/>
              <a:gd name="connsiteX1" fmla="*/ 11053 w 29503"/>
              <a:gd name="connsiteY1" fmla="*/ 6919 h 26416"/>
              <a:gd name="connsiteX2" fmla="*/ 22794 w 29503"/>
              <a:gd name="connsiteY2" fmla="*/ 5580 h 26416"/>
              <a:gd name="connsiteX3" fmla="*/ 28774 w 29503"/>
              <a:gd name="connsiteY3" fmla="*/ 11708 h 26416"/>
              <a:gd name="connsiteX4" fmla="*/ 27659 w 29503"/>
              <a:gd name="connsiteY4" fmla="*/ 23097 h 26416"/>
              <a:gd name="connsiteX5" fmla="*/ 5209 w 29503"/>
              <a:gd name="connsiteY5" fmla="*/ 25917 h 26416"/>
              <a:gd name="connsiteX6" fmla="*/ 5241 w 29503"/>
              <a:gd name="connsiteY6" fmla="*/ 14473 h 26416"/>
              <a:gd name="connsiteX0" fmla="*/ 5230 w 29503"/>
              <a:gd name="connsiteY0" fmla="*/ 14526 h 26416"/>
              <a:gd name="connsiteX1" fmla="*/ 5243 w 29503"/>
              <a:gd name="connsiteY1" fmla="*/ 14359 h 26416"/>
              <a:gd name="connsiteX0" fmla="*/ 5241 w 29012"/>
              <a:gd name="connsiteY0" fmla="*/ 14473 h 57550"/>
              <a:gd name="connsiteX1" fmla="*/ 11053 w 29012"/>
              <a:gd name="connsiteY1" fmla="*/ 6919 h 57550"/>
              <a:gd name="connsiteX2" fmla="*/ 22794 w 29012"/>
              <a:gd name="connsiteY2" fmla="*/ 5580 h 57550"/>
              <a:gd name="connsiteX3" fmla="*/ 28774 w 29012"/>
              <a:gd name="connsiteY3" fmla="*/ 11708 h 57550"/>
              <a:gd name="connsiteX4" fmla="*/ 15747 w 29012"/>
              <a:gd name="connsiteY4" fmla="*/ 57379 h 57550"/>
              <a:gd name="connsiteX5" fmla="*/ 5209 w 29012"/>
              <a:gd name="connsiteY5" fmla="*/ 25917 h 57550"/>
              <a:gd name="connsiteX6" fmla="*/ 5241 w 29012"/>
              <a:gd name="connsiteY6" fmla="*/ 14473 h 57550"/>
              <a:gd name="connsiteX0" fmla="*/ 5230 w 29012"/>
              <a:gd name="connsiteY0" fmla="*/ 14526 h 57550"/>
              <a:gd name="connsiteX1" fmla="*/ 5243 w 29012"/>
              <a:gd name="connsiteY1" fmla="*/ 14359 h 57550"/>
              <a:gd name="connsiteX0" fmla="*/ 5241 w 29012"/>
              <a:gd name="connsiteY0" fmla="*/ 14473 h 57550"/>
              <a:gd name="connsiteX1" fmla="*/ 11053 w 29012"/>
              <a:gd name="connsiteY1" fmla="*/ 6919 h 57550"/>
              <a:gd name="connsiteX2" fmla="*/ 22794 w 29012"/>
              <a:gd name="connsiteY2" fmla="*/ 5580 h 57550"/>
              <a:gd name="connsiteX3" fmla="*/ 28774 w 29012"/>
              <a:gd name="connsiteY3" fmla="*/ 11708 h 57550"/>
              <a:gd name="connsiteX4" fmla="*/ 15747 w 29012"/>
              <a:gd name="connsiteY4" fmla="*/ 57379 h 57550"/>
              <a:gd name="connsiteX5" fmla="*/ 5209 w 29012"/>
              <a:gd name="connsiteY5" fmla="*/ 25917 h 57550"/>
              <a:gd name="connsiteX6" fmla="*/ 5241 w 29012"/>
              <a:gd name="connsiteY6" fmla="*/ 14473 h 57550"/>
              <a:gd name="connsiteX0" fmla="*/ 5230 w 29012"/>
              <a:gd name="connsiteY0" fmla="*/ 14526 h 57550"/>
              <a:gd name="connsiteX1" fmla="*/ 5243 w 29012"/>
              <a:gd name="connsiteY1" fmla="*/ 14359 h 57550"/>
              <a:gd name="connsiteX0" fmla="*/ 15314 w 39085"/>
              <a:gd name="connsiteY0" fmla="*/ 14473 h 57964"/>
              <a:gd name="connsiteX1" fmla="*/ 21126 w 39085"/>
              <a:gd name="connsiteY1" fmla="*/ 6919 h 57964"/>
              <a:gd name="connsiteX2" fmla="*/ 32867 w 39085"/>
              <a:gd name="connsiteY2" fmla="*/ 5580 h 57964"/>
              <a:gd name="connsiteX3" fmla="*/ 38847 w 39085"/>
              <a:gd name="connsiteY3" fmla="*/ 11708 h 57964"/>
              <a:gd name="connsiteX4" fmla="*/ 25820 w 39085"/>
              <a:gd name="connsiteY4" fmla="*/ 57379 h 57964"/>
              <a:gd name="connsiteX5" fmla="*/ 2476 w 39085"/>
              <a:gd name="connsiteY5" fmla="*/ 57218 h 57964"/>
              <a:gd name="connsiteX6" fmla="*/ 15314 w 39085"/>
              <a:gd name="connsiteY6" fmla="*/ 14473 h 57964"/>
              <a:gd name="connsiteX0" fmla="*/ 15303 w 39085"/>
              <a:gd name="connsiteY0" fmla="*/ 14526 h 57964"/>
              <a:gd name="connsiteX1" fmla="*/ 15316 w 39085"/>
              <a:gd name="connsiteY1" fmla="*/ 14359 h 57964"/>
              <a:gd name="connsiteX0" fmla="*/ 15314 w 39085"/>
              <a:gd name="connsiteY0" fmla="*/ 14473 h 57550"/>
              <a:gd name="connsiteX1" fmla="*/ 21126 w 39085"/>
              <a:gd name="connsiteY1" fmla="*/ 6919 h 57550"/>
              <a:gd name="connsiteX2" fmla="*/ 32867 w 39085"/>
              <a:gd name="connsiteY2" fmla="*/ 5580 h 57550"/>
              <a:gd name="connsiteX3" fmla="*/ 38847 w 39085"/>
              <a:gd name="connsiteY3" fmla="*/ 11708 h 57550"/>
              <a:gd name="connsiteX4" fmla="*/ 25820 w 39085"/>
              <a:gd name="connsiteY4" fmla="*/ 57379 h 57550"/>
              <a:gd name="connsiteX5" fmla="*/ 2476 w 39085"/>
              <a:gd name="connsiteY5" fmla="*/ 57218 h 57550"/>
              <a:gd name="connsiteX6" fmla="*/ 15314 w 39085"/>
              <a:gd name="connsiteY6" fmla="*/ 14473 h 57550"/>
              <a:gd name="connsiteX0" fmla="*/ 15303 w 39085"/>
              <a:gd name="connsiteY0" fmla="*/ 14526 h 57550"/>
              <a:gd name="connsiteX1" fmla="*/ 15316 w 39085"/>
              <a:gd name="connsiteY1" fmla="*/ 14359 h 57550"/>
              <a:gd name="connsiteX0" fmla="*/ 15314 w 39085"/>
              <a:gd name="connsiteY0" fmla="*/ 14473 h 57550"/>
              <a:gd name="connsiteX1" fmla="*/ 21126 w 39085"/>
              <a:gd name="connsiteY1" fmla="*/ 6919 h 57550"/>
              <a:gd name="connsiteX2" fmla="*/ 32867 w 39085"/>
              <a:gd name="connsiteY2" fmla="*/ 5580 h 57550"/>
              <a:gd name="connsiteX3" fmla="*/ 38847 w 39085"/>
              <a:gd name="connsiteY3" fmla="*/ 11708 h 57550"/>
              <a:gd name="connsiteX4" fmla="*/ 25820 w 39085"/>
              <a:gd name="connsiteY4" fmla="*/ 57379 h 57550"/>
              <a:gd name="connsiteX5" fmla="*/ 2476 w 39085"/>
              <a:gd name="connsiteY5" fmla="*/ 57537 h 57550"/>
              <a:gd name="connsiteX6" fmla="*/ 15314 w 39085"/>
              <a:gd name="connsiteY6" fmla="*/ 14473 h 57550"/>
              <a:gd name="connsiteX0" fmla="*/ 15303 w 39085"/>
              <a:gd name="connsiteY0" fmla="*/ 14526 h 57550"/>
              <a:gd name="connsiteX1" fmla="*/ 15316 w 39085"/>
              <a:gd name="connsiteY1" fmla="*/ 14359 h 57550"/>
              <a:gd name="connsiteX0" fmla="*/ 15314 w 39085"/>
              <a:gd name="connsiteY0" fmla="*/ 14473 h 57550"/>
              <a:gd name="connsiteX1" fmla="*/ 21126 w 39085"/>
              <a:gd name="connsiteY1" fmla="*/ 6919 h 57550"/>
              <a:gd name="connsiteX2" fmla="*/ 32867 w 39085"/>
              <a:gd name="connsiteY2" fmla="*/ 5580 h 57550"/>
              <a:gd name="connsiteX3" fmla="*/ 38847 w 39085"/>
              <a:gd name="connsiteY3" fmla="*/ 11708 h 57550"/>
              <a:gd name="connsiteX4" fmla="*/ 25820 w 39085"/>
              <a:gd name="connsiteY4" fmla="*/ 57379 h 57550"/>
              <a:gd name="connsiteX5" fmla="*/ 2476 w 39085"/>
              <a:gd name="connsiteY5" fmla="*/ 57537 h 57550"/>
              <a:gd name="connsiteX6" fmla="*/ 15314 w 39085"/>
              <a:gd name="connsiteY6" fmla="*/ 14473 h 57550"/>
              <a:gd name="connsiteX0" fmla="*/ 15303 w 39085"/>
              <a:gd name="connsiteY0" fmla="*/ 14526 h 57550"/>
              <a:gd name="connsiteX1" fmla="*/ 13529 w 39085"/>
              <a:gd name="connsiteY1" fmla="*/ 11165 h 57550"/>
              <a:gd name="connsiteX0" fmla="*/ 15314 w 39085"/>
              <a:gd name="connsiteY0" fmla="*/ 14473 h 57550"/>
              <a:gd name="connsiteX1" fmla="*/ 21126 w 39085"/>
              <a:gd name="connsiteY1" fmla="*/ 6919 h 57550"/>
              <a:gd name="connsiteX2" fmla="*/ 32867 w 39085"/>
              <a:gd name="connsiteY2" fmla="*/ 5580 h 57550"/>
              <a:gd name="connsiteX3" fmla="*/ 38847 w 39085"/>
              <a:gd name="connsiteY3" fmla="*/ 11708 h 57550"/>
              <a:gd name="connsiteX4" fmla="*/ 25820 w 39085"/>
              <a:gd name="connsiteY4" fmla="*/ 57379 h 57550"/>
              <a:gd name="connsiteX5" fmla="*/ 2476 w 39085"/>
              <a:gd name="connsiteY5" fmla="*/ 57537 h 57550"/>
              <a:gd name="connsiteX6" fmla="*/ 15314 w 39085"/>
              <a:gd name="connsiteY6" fmla="*/ 14473 h 57550"/>
              <a:gd name="connsiteX0" fmla="*/ 2378 w 39085"/>
              <a:gd name="connsiteY0" fmla="*/ 39226 h 57550"/>
              <a:gd name="connsiteX1" fmla="*/ 13529 w 39085"/>
              <a:gd name="connsiteY1" fmla="*/ 11165 h 57550"/>
              <a:gd name="connsiteX0" fmla="*/ 15314 w 39085"/>
              <a:gd name="connsiteY0" fmla="*/ 14473 h 57550"/>
              <a:gd name="connsiteX1" fmla="*/ 21126 w 39085"/>
              <a:gd name="connsiteY1" fmla="*/ 6919 h 57550"/>
              <a:gd name="connsiteX2" fmla="*/ 32867 w 39085"/>
              <a:gd name="connsiteY2" fmla="*/ 5580 h 57550"/>
              <a:gd name="connsiteX3" fmla="*/ 38847 w 39085"/>
              <a:gd name="connsiteY3" fmla="*/ 11708 h 57550"/>
              <a:gd name="connsiteX4" fmla="*/ 25820 w 39085"/>
              <a:gd name="connsiteY4" fmla="*/ 57379 h 57550"/>
              <a:gd name="connsiteX5" fmla="*/ 2476 w 39085"/>
              <a:gd name="connsiteY5" fmla="*/ 57537 h 57550"/>
              <a:gd name="connsiteX6" fmla="*/ 15314 w 39085"/>
              <a:gd name="connsiteY6" fmla="*/ 14473 h 57550"/>
              <a:gd name="connsiteX0" fmla="*/ 2378 w 39085"/>
              <a:gd name="connsiteY0" fmla="*/ 39226 h 57550"/>
              <a:gd name="connsiteX1" fmla="*/ 13529 w 39085"/>
              <a:gd name="connsiteY1" fmla="*/ 11165 h 57550"/>
              <a:gd name="connsiteX0" fmla="*/ 4408 w 42474"/>
              <a:gd name="connsiteY0" fmla="*/ 36618 h 57550"/>
              <a:gd name="connsiteX1" fmla="*/ 24515 w 42474"/>
              <a:gd name="connsiteY1" fmla="*/ 6919 h 57550"/>
              <a:gd name="connsiteX2" fmla="*/ 36256 w 42474"/>
              <a:gd name="connsiteY2" fmla="*/ 5580 h 57550"/>
              <a:gd name="connsiteX3" fmla="*/ 42236 w 42474"/>
              <a:gd name="connsiteY3" fmla="*/ 11708 h 57550"/>
              <a:gd name="connsiteX4" fmla="*/ 29209 w 42474"/>
              <a:gd name="connsiteY4" fmla="*/ 57379 h 57550"/>
              <a:gd name="connsiteX5" fmla="*/ 5865 w 42474"/>
              <a:gd name="connsiteY5" fmla="*/ 57537 h 57550"/>
              <a:gd name="connsiteX6" fmla="*/ 4408 w 42474"/>
              <a:gd name="connsiteY6" fmla="*/ 36618 h 57550"/>
              <a:gd name="connsiteX0" fmla="*/ 5767 w 42474"/>
              <a:gd name="connsiteY0" fmla="*/ 39226 h 57550"/>
              <a:gd name="connsiteX1" fmla="*/ 16918 w 42474"/>
              <a:gd name="connsiteY1" fmla="*/ 11165 h 57550"/>
              <a:gd name="connsiteX0" fmla="*/ 4408 w 42474"/>
              <a:gd name="connsiteY0" fmla="*/ 36618 h 57550"/>
              <a:gd name="connsiteX1" fmla="*/ 24515 w 42474"/>
              <a:gd name="connsiteY1" fmla="*/ 6919 h 57550"/>
              <a:gd name="connsiteX2" fmla="*/ 36256 w 42474"/>
              <a:gd name="connsiteY2" fmla="*/ 5580 h 57550"/>
              <a:gd name="connsiteX3" fmla="*/ 42236 w 42474"/>
              <a:gd name="connsiteY3" fmla="*/ 11708 h 57550"/>
              <a:gd name="connsiteX4" fmla="*/ 29209 w 42474"/>
              <a:gd name="connsiteY4" fmla="*/ 57379 h 57550"/>
              <a:gd name="connsiteX5" fmla="*/ 5865 w 42474"/>
              <a:gd name="connsiteY5" fmla="*/ 57537 h 57550"/>
              <a:gd name="connsiteX6" fmla="*/ 4408 w 42474"/>
              <a:gd name="connsiteY6" fmla="*/ 36618 h 57550"/>
              <a:gd name="connsiteX0" fmla="*/ 5767 w 42474"/>
              <a:gd name="connsiteY0" fmla="*/ 39226 h 57550"/>
              <a:gd name="connsiteX1" fmla="*/ 5601 w 42474"/>
              <a:gd name="connsiteY1" fmla="*/ 38953 h 57550"/>
              <a:gd name="connsiteX0" fmla="*/ 5136 w 41892"/>
              <a:gd name="connsiteY0" fmla="*/ 38960 h 57550"/>
              <a:gd name="connsiteX1" fmla="*/ 23933 w 41892"/>
              <a:gd name="connsiteY1" fmla="*/ 6919 h 57550"/>
              <a:gd name="connsiteX2" fmla="*/ 35674 w 41892"/>
              <a:gd name="connsiteY2" fmla="*/ 5580 h 57550"/>
              <a:gd name="connsiteX3" fmla="*/ 41654 w 41892"/>
              <a:gd name="connsiteY3" fmla="*/ 11708 h 57550"/>
              <a:gd name="connsiteX4" fmla="*/ 28627 w 41892"/>
              <a:gd name="connsiteY4" fmla="*/ 57379 h 57550"/>
              <a:gd name="connsiteX5" fmla="*/ 5283 w 41892"/>
              <a:gd name="connsiteY5" fmla="*/ 57537 h 57550"/>
              <a:gd name="connsiteX6" fmla="*/ 5136 w 41892"/>
              <a:gd name="connsiteY6" fmla="*/ 38960 h 57550"/>
              <a:gd name="connsiteX0" fmla="*/ 5185 w 41892"/>
              <a:gd name="connsiteY0" fmla="*/ 39226 h 57550"/>
              <a:gd name="connsiteX1" fmla="*/ 5019 w 41892"/>
              <a:gd name="connsiteY1" fmla="*/ 38953 h 57550"/>
              <a:gd name="connsiteX0" fmla="*/ 5136 w 41892"/>
              <a:gd name="connsiteY0" fmla="*/ 38960 h 57550"/>
              <a:gd name="connsiteX1" fmla="*/ 23933 w 41892"/>
              <a:gd name="connsiteY1" fmla="*/ 6919 h 57550"/>
              <a:gd name="connsiteX2" fmla="*/ 35674 w 41892"/>
              <a:gd name="connsiteY2" fmla="*/ 5580 h 57550"/>
              <a:gd name="connsiteX3" fmla="*/ 41654 w 41892"/>
              <a:gd name="connsiteY3" fmla="*/ 11708 h 57550"/>
              <a:gd name="connsiteX4" fmla="*/ 28627 w 41892"/>
              <a:gd name="connsiteY4" fmla="*/ 57379 h 57550"/>
              <a:gd name="connsiteX5" fmla="*/ 5283 w 41892"/>
              <a:gd name="connsiteY5" fmla="*/ 57537 h 57550"/>
              <a:gd name="connsiteX6" fmla="*/ 5136 w 41892"/>
              <a:gd name="connsiteY6" fmla="*/ 38960 h 57550"/>
              <a:gd name="connsiteX0" fmla="*/ 5185 w 41892"/>
              <a:gd name="connsiteY0" fmla="*/ 39226 h 57550"/>
              <a:gd name="connsiteX1" fmla="*/ 9129 w 41892"/>
              <a:gd name="connsiteY1" fmla="*/ 41402 h 57550"/>
              <a:gd name="connsiteX0" fmla="*/ 5136 w 41892"/>
              <a:gd name="connsiteY0" fmla="*/ 38960 h 57550"/>
              <a:gd name="connsiteX1" fmla="*/ 23933 w 41892"/>
              <a:gd name="connsiteY1" fmla="*/ 6919 h 57550"/>
              <a:gd name="connsiteX2" fmla="*/ 35674 w 41892"/>
              <a:gd name="connsiteY2" fmla="*/ 5580 h 57550"/>
              <a:gd name="connsiteX3" fmla="*/ 41654 w 41892"/>
              <a:gd name="connsiteY3" fmla="*/ 11708 h 57550"/>
              <a:gd name="connsiteX4" fmla="*/ 28627 w 41892"/>
              <a:gd name="connsiteY4" fmla="*/ 57379 h 57550"/>
              <a:gd name="connsiteX5" fmla="*/ 5283 w 41892"/>
              <a:gd name="connsiteY5" fmla="*/ 57537 h 57550"/>
              <a:gd name="connsiteX6" fmla="*/ 5136 w 41892"/>
              <a:gd name="connsiteY6" fmla="*/ 38960 h 57550"/>
              <a:gd name="connsiteX0" fmla="*/ 4113 w 41892"/>
              <a:gd name="connsiteY0" fmla="*/ 42526 h 57550"/>
              <a:gd name="connsiteX1" fmla="*/ 9129 w 41892"/>
              <a:gd name="connsiteY1" fmla="*/ 41402 h 57550"/>
              <a:gd name="connsiteX0" fmla="*/ 5136 w 41892"/>
              <a:gd name="connsiteY0" fmla="*/ 35138 h 53728"/>
              <a:gd name="connsiteX1" fmla="*/ 20955 w 41892"/>
              <a:gd name="connsiteY1" fmla="*/ 27797 h 53728"/>
              <a:gd name="connsiteX2" fmla="*/ 35674 w 41892"/>
              <a:gd name="connsiteY2" fmla="*/ 1758 h 53728"/>
              <a:gd name="connsiteX3" fmla="*/ 41654 w 41892"/>
              <a:gd name="connsiteY3" fmla="*/ 7886 h 53728"/>
              <a:gd name="connsiteX4" fmla="*/ 28627 w 41892"/>
              <a:gd name="connsiteY4" fmla="*/ 53557 h 53728"/>
              <a:gd name="connsiteX5" fmla="*/ 5283 w 41892"/>
              <a:gd name="connsiteY5" fmla="*/ 53715 h 53728"/>
              <a:gd name="connsiteX6" fmla="*/ 5136 w 41892"/>
              <a:gd name="connsiteY6" fmla="*/ 35138 h 53728"/>
              <a:gd name="connsiteX0" fmla="*/ 4113 w 41892"/>
              <a:gd name="connsiteY0" fmla="*/ 38704 h 53728"/>
              <a:gd name="connsiteX1" fmla="*/ 9129 w 41892"/>
              <a:gd name="connsiteY1" fmla="*/ 37580 h 53728"/>
              <a:gd name="connsiteX0" fmla="*/ 5136 w 41892"/>
              <a:gd name="connsiteY0" fmla="*/ 35138 h 53728"/>
              <a:gd name="connsiteX1" fmla="*/ 20955 w 41892"/>
              <a:gd name="connsiteY1" fmla="*/ 27797 h 53728"/>
              <a:gd name="connsiteX2" fmla="*/ 35674 w 41892"/>
              <a:gd name="connsiteY2" fmla="*/ 1758 h 53728"/>
              <a:gd name="connsiteX3" fmla="*/ 41654 w 41892"/>
              <a:gd name="connsiteY3" fmla="*/ 7886 h 53728"/>
              <a:gd name="connsiteX4" fmla="*/ 28627 w 41892"/>
              <a:gd name="connsiteY4" fmla="*/ 53557 h 53728"/>
              <a:gd name="connsiteX5" fmla="*/ 5283 w 41892"/>
              <a:gd name="connsiteY5" fmla="*/ 53715 h 53728"/>
              <a:gd name="connsiteX6" fmla="*/ 5136 w 41892"/>
              <a:gd name="connsiteY6" fmla="*/ 35138 h 53728"/>
              <a:gd name="connsiteX0" fmla="*/ 4113 w 41892"/>
              <a:gd name="connsiteY0" fmla="*/ 38704 h 53728"/>
              <a:gd name="connsiteX1" fmla="*/ 9129 w 41892"/>
              <a:gd name="connsiteY1" fmla="*/ 37580 h 53728"/>
              <a:gd name="connsiteX0" fmla="*/ 5136 w 41892"/>
              <a:gd name="connsiteY0" fmla="*/ 35138 h 53728"/>
              <a:gd name="connsiteX1" fmla="*/ 20955 w 41892"/>
              <a:gd name="connsiteY1" fmla="*/ 27797 h 53728"/>
              <a:gd name="connsiteX2" fmla="*/ 35674 w 41892"/>
              <a:gd name="connsiteY2" fmla="*/ 1758 h 53728"/>
              <a:gd name="connsiteX3" fmla="*/ 41654 w 41892"/>
              <a:gd name="connsiteY3" fmla="*/ 7886 h 53728"/>
              <a:gd name="connsiteX4" fmla="*/ 28627 w 41892"/>
              <a:gd name="connsiteY4" fmla="*/ 53557 h 53728"/>
              <a:gd name="connsiteX5" fmla="*/ 5283 w 41892"/>
              <a:gd name="connsiteY5" fmla="*/ 53715 h 53728"/>
              <a:gd name="connsiteX6" fmla="*/ 5136 w 41892"/>
              <a:gd name="connsiteY6" fmla="*/ 35138 h 53728"/>
              <a:gd name="connsiteX0" fmla="*/ 4113 w 41892"/>
              <a:gd name="connsiteY0" fmla="*/ 38704 h 53728"/>
              <a:gd name="connsiteX1" fmla="*/ 9129 w 41892"/>
              <a:gd name="connsiteY1" fmla="*/ 37580 h 53728"/>
              <a:gd name="connsiteX0" fmla="*/ 5136 w 41892"/>
              <a:gd name="connsiteY0" fmla="*/ 35138 h 53728"/>
              <a:gd name="connsiteX1" fmla="*/ 20955 w 41892"/>
              <a:gd name="connsiteY1" fmla="*/ 27797 h 53728"/>
              <a:gd name="connsiteX2" fmla="*/ 35674 w 41892"/>
              <a:gd name="connsiteY2" fmla="*/ 1758 h 53728"/>
              <a:gd name="connsiteX3" fmla="*/ 41654 w 41892"/>
              <a:gd name="connsiteY3" fmla="*/ 7886 h 53728"/>
              <a:gd name="connsiteX4" fmla="*/ 28627 w 41892"/>
              <a:gd name="connsiteY4" fmla="*/ 53557 h 53728"/>
              <a:gd name="connsiteX5" fmla="*/ 5283 w 41892"/>
              <a:gd name="connsiteY5" fmla="*/ 53715 h 53728"/>
              <a:gd name="connsiteX6" fmla="*/ 5136 w 41892"/>
              <a:gd name="connsiteY6" fmla="*/ 35138 h 53728"/>
              <a:gd name="connsiteX0" fmla="*/ 4113 w 41892"/>
              <a:gd name="connsiteY0" fmla="*/ 38704 h 53728"/>
              <a:gd name="connsiteX1" fmla="*/ 9129 w 41892"/>
              <a:gd name="connsiteY1" fmla="*/ 37580 h 53728"/>
              <a:gd name="connsiteX0" fmla="*/ 5136 w 41892"/>
              <a:gd name="connsiteY0" fmla="*/ 35138 h 53728"/>
              <a:gd name="connsiteX1" fmla="*/ 20955 w 41892"/>
              <a:gd name="connsiteY1" fmla="*/ 27797 h 53728"/>
              <a:gd name="connsiteX2" fmla="*/ 35674 w 41892"/>
              <a:gd name="connsiteY2" fmla="*/ 1758 h 53728"/>
              <a:gd name="connsiteX3" fmla="*/ 41654 w 41892"/>
              <a:gd name="connsiteY3" fmla="*/ 7886 h 53728"/>
              <a:gd name="connsiteX4" fmla="*/ 28627 w 41892"/>
              <a:gd name="connsiteY4" fmla="*/ 53557 h 53728"/>
              <a:gd name="connsiteX5" fmla="*/ 5283 w 41892"/>
              <a:gd name="connsiteY5" fmla="*/ 53715 h 53728"/>
              <a:gd name="connsiteX6" fmla="*/ 5136 w 41892"/>
              <a:gd name="connsiteY6" fmla="*/ 35138 h 53728"/>
              <a:gd name="connsiteX0" fmla="*/ 4113 w 41892"/>
              <a:gd name="connsiteY0" fmla="*/ 38704 h 53728"/>
              <a:gd name="connsiteX1" fmla="*/ 9129 w 41892"/>
              <a:gd name="connsiteY1" fmla="*/ 37580 h 53728"/>
              <a:gd name="connsiteX0" fmla="*/ 5062 w 41818"/>
              <a:gd name="connsiteY0" fmla="*/ 35138 h 53728"/>
              <a:gd name="connsiteX1" fmla="*/ 20881 w 41818"/>
              <a:gd name="connsiteY1" fmla="*/ 27797 h 53728"/>
              <a:gd name="connsiteX2" fmla="*/ 35600 w 41818"/>
              <a:gd name="connsiteY2" fmla="*/ 1758 h 53728"/>
              <a:gd name="connsiteX3" fmla="*/ 41580 w 41818"/>
              <a:gd name="connsiteY3" fmla="*/ 7886 h 53728"/>
              <a:gd name="connsiteX4" fmla="*/ 28553 w 41818"/>
              <a:gd name="connsiteY4" fmla="*/ 53557 h 53728"/>
              <a:gd name="connsiteX5" fmla="*/ 5209 w 41818"/>
              <a:gd name="connsiteY5" fmla="*/ 53715 h 53728"/>
              <a:gd name="connsiteX6" fmla="*/ 5062 w 41818"/>
              <a:gd name="connsiteY6" fmla="*/ 35138 h 53728"/>
              <a:gd name="connsiteX0" fmla="*/ 4039 w 41818"/>
              <a:gd name="connsiteY0" fmla="*/ 38704 h 53728"/>
              <a:gd name="connsiteX1" fmla="*/ 9055 w 41818"/>
              <a:gd name="connsiteY1" fmla="*/ 37580 h 53728"/>
              <a:gd name="connsiteX0" fmla="*/ 5308 w 42064"/>
              <a:gd name="connsiteY0" fmla="*/ 35138 h 53728"/>
              <a:gd name="connsiteX1" fmla="*/ 21127 w 42064"/>
              <a:gd name="connsiteY1" fmla="*/ 27797 h 53728"/>
              <a:gd name="connsiteX2" fmla="*/ 35846 w 42064"/>
              <a:gd name="connsiteY2" fmla="*/ 1758 h 53728"/>
              <a:gd name="connsiteX3" fmla="*/ 41826 w 42064"/>
              <a:gd name="connsiteY3" fmla="*/ 7886 h 53728"/>
              <a:gd name="connsiteX4" fmla="*/ 28799 w 42064"/>
              <a:gd name="connsiteY4" fmla="*/ 53557 h 53728"/>
              <a:gd name="connsiteX5" fmla="*/ 5455 w 42064"/>
              <a:gd name="connsiteY5" fmla="*/ 53715 h 53728"/>
              <a:gd name="connsiteX6" fmla="*/ 5308 w 42064"/>
              <a:gd name="connsiteY6" fmla="*/ 35138 h 53728"/>
              <a:gd name="connsiteX0" fmla="*/ 4285 w 42064"/>
              <a:gd name="connsiteY0" fmla="*/ 38704 h 53728"/>
              <a:gd name="connsiteX1" fmla="*/ 9301 w 42064"/>
              <a:gd name="connsiteY1" fmla="*/ 37580 h 53728"/>
              <a:gd name="connsiteX0" fmla="*/ 5289 w 42045"/>
              <a:gd name="connsiteY0" fmla="*/ 35138 h 53728"/>
              <a:gd name="connsiteX1" fmla="*/ 21108 w 42045"/>
              <a:gd name="connsiteY1" fmla="*/ 27797 h 53728"/>
              <a:gd name="connsiteX2" fmla="*/ 35827 w 42045"/>
              <a:gd name="connsiteY2" fmla="*/ 1758 h 53728"/>
              <a:gd name="connsiteX3" fmla="*/ 41807 w 42045"/>
              <a:gd name="connsiteY3" fmla="*/ 7886 h 53728"/>
              <a:gd name="connsiteX4" fmla="*/ 28780 w 42045"/>
              <a:gd name="connsiteY4" fmla="*/ 53557 h 53728"/>
              <a:gd name="connsiteX5" fmla="*/ 5436 w 42045"/>
              <a:gd name="connsiteY5" fmla="*/ 53715 h 53728"/>
              <a:gd name="connsiteX6" fmla="*/ 5289 w 42045"/>
              <a:gd name="connsiteY6" fmla="*/ 35138 h 53728"/>
              <a:gd name="connsiteX0" fmla="*/ 4266 w 42045"/>
              <a:gd name="connsiteY0" fmla="*/ 38704 h 53728"/>
              <a:gd name="connsiteX1" fmla="*/ 9282 w 42045"/>
              <a:gd name="connsiteY1" fmla="*/ 37580 h 53728"/>
              <a:gd name="connsiteX0" fmla="*/ 5289 w 41807"/>
              <a:gd name="connsiteY0" fmla="*/ 27409 h 45991"/>
              <a:gd name="connsiteX1" fmla="*/ 21108 w 41807"/>
              <a:gd name="connsiteY1" fmla="*/ 20068 h 45991"/>
              <a:gd name="connsiteX2" fmla="*/ 28501 w 41807"/>
              <a:gd name="connsiteY2" fmla="*/ 29376 h 45991"/>
              <a:gd name="connsiteX3" fmla="*/ 41807 w 41807"/>
              <a:gd name="connsiteY3" fmla="*/ 157 h 45991"/>
              <a:gd name="connsiteX4" fmla="*/ 28780 w 41807"/>
              <a:gd name="connsiteY4" fmla="*/ 45828 h 45991"/>
              <a:gd name="connsiteX5" fmla="*/ 5436 w 41807"/>
              <a:gd name="connsiteY5" fmla="*/ 45986 h 45991"/>
              <a:gd name="connsiteX6" fmla="*/ 5289 w 41807"/>
              <a:gd name="connsiteY6" fmla="*/ 27409 h 45991"/>
              <a:gd name="connsiteX0" fmla="*/ 4266 w 41807"/>
              <a:gd name="connsiteY0" fmla="*/ 30975 h 45991"/>
              <a:gd name="connsiteX1" fmla="*/ 9282 w 41807"/>
              <a:gd name="connsiteY1" fmla="*/ 29851 h 45991"/>
              <a:gd name="connsiteX0" fmla="*/ 5289 w 41807"/>
              <a:gd name="connsiteY0" fmla="*/ 27409 h 45991"/>
              <a:gd name="connsiteX1" fmla="*/ 21108 w 41807"/>
              <a:gd name="connsiteY1" fmla="*/ 20068 h 45991"/>
              <a:gd name="connsiteX2" fmla="*/ 28501 w 41807"/>
              <a:gd name="connsiteY2" fmla="*/ 29376 h 45991"/>
              <a:gd name="connsiteX3" fmla="*/ 41807 w 41807"/>
              <a:gd name="connsiteY3" fmla="*/ 157 h 45991"/>
              <a:gd name="connsiteX4" fmla="*/ 28780 w 41807"/>
              <a:gd name="connsiteY4" fmla="*/ 45828 h 45991"/>
              <a:gd name="connsiteX5" fmla="*/ 5436 w 41807"/>
              <a:gd name="connsiteY5" fmla="*/ 45986 h 45991"/>
              <a:gd name="connsiteX6" fmla="*/ 5289 w 41807"/>
              <a:gd name="connsiteY6" fmla="*/ 27409 h 45991"/>
              <a:gd name="connsiteX0" fmla="*/ 4266 w 41807"/>
              <a:gd name="connsiteY0" fmla="*/ 30975 h 45991"/>
              <a:gd name="connsiteX1" fmla="*/ 9282 w 41807"/>
              <a:gd name="connsiteY1" fmla="*/ 29851 h 45991"/>
              <a:gd name="connsiteX0" fmla="*/ 5289 w 41807"/>
              <a:gd name="connsiteY0" fmla="*/ 27409 h 45991"/>
              <a:gd name="connsiteX1" fmla="*/ 21108 w 41807"/>
              <a:gd name="connsiteY1" fmla="*/ 20068 h 45991"/>
              <a:gd name="connsiteX2" fmla="*/ 28501 w 41807"/>
              <a:gd name="connsiteY2" fmla="*/ 29376 h 45991"/>
              <a:gd name="connsiteX3" fmla="*/ 41807 w 41807"/>
              <a:gd name="connsiteY3" fmla="*/ 157 h 45991"/>
              <a:gd name="connsiteX4" fmla="*/ 28780 w 41807"/>
              <a:gd name="connsiteY4" fmla="*/ 45828 h 45991"/>
              <a:gd name="connsiteX5" fmla="*/ 5436 w 41807"/>
              <a:gd name="connsiteY5" fmla="*/ 45986 h 45991"/>
              <a:gd name="connsiteX6" fmla="*/ 5289 w 41807"/>
              <a:gd name="connsiteY6" fmla="*/ 27409 h 45991"/>
              <a:gd name="connsiteX0" fmla="*/ 4266 w 41807"/>
              <a:gd name="connsiteY0" fmla="*/ 30975 h 45991"/>
              <a:gd name="connsiteX1" fmla="*/ 9282 w 41807"/>
              <a:gd name="connsiteY1" fmla="*/ 29851 h 45991"/>
              <a:gd name="connsiteX0" fmla="*/ 5289 w 32876"/>
              <a:gd name="connsiteY0" fmla="*/ 15887 h 34921"/>
              <a:gd name="connsiteX1" fmla="*/ 21108 w 32876"/>
              <a:gd name="connsiteY1" fmla="*/ 8546 h 34921"/>
              <a:gd name="connsiteX2" fmla="*/ 28501 w 32876"/>
              <a:gd name="connsiteY2" fmla="*/ 17854 h 34921"/>
              <a:gd name="connsiteX3" fmla="*/ 32873 w 32876"/>
              <a:gd name="connsiteY3" fmla="*/ 25153 h 34921"/>
              <a:gd name="connsiteX4" fmla="*/ 28780 w 32876"/>
              <a:gd name="connsiteY4" fmla="*/ 34306 h 34921"/>
              <a:gd name="connsiteX5" fmla="*/ 5436 w 32876"/>
              <a:gd name="connsiteY5" fmla="*/ 34464 h 34921"/>
              <a:gd name="connsiteX6" fmla="*/ 5289 w 32876"/>
              <a:gd name="connsiteY6" fmla="*/ 15887 h 34921"/>
              <a:gd name="connsiteX0" fmla="*/ 4266 w 32876"/>
              <a:gd name="connsiteY0" fmla="*/ 19453 h 34921"/>
              <a:gd name="connsiteX1" fmla="*/ 9282 w 32876"/>
              <a:gd name="connsiteY1" fmla="*/ 18329 h 34921"/>
              <a:gd name="connsiteX0" fmla="*/ 5289 w 32875"/>
              <a:gd name="connsiteY0" fmla="*/ 15887 h 34469"/>
              <a:gd name="connsiteX1" fmla="*/ 21108 w 32875"/>
              <a:gd name="connsiteY1" fmla="*/ 8546 h 34469"/>
              <a:gd name="connsiteX2" fmla="*/ 28501 w 32875"/>
              <a:gd name="connsiteY2" fmla="*/ 17854 h 34469"/>
              <a:gd name="connsiteX3" fmla="*/ 32873 w 32875"/>
              <a:gd name="connsiteY3" fmla="*/ 25153 h 34469"/>
              <a:gd name="connsiteX4" fmla="*/ 28780 w 32875"/>
              <a:gd name="connsiteY4" fmla="*/ 34306 h 34469"/>
              <a:gd name="connsiteX5" fmla="*/ 5436 w 32875"/>
              <a:gd name="connsiteY5" fmla="*/ 34464 h 34469"/>
              <a:gd name="connsiteX6" fmla="*/ 5289 w 32875"/>
              <a:gd name="connsiteY6" fmla="*/ 15887 h 34469"/>
              <a:gd name="connsiteX0" fmla="*/ 4266 w 32875"/>
              <a:gd name="connsiteY0" fmla="*/ 19453 h 34469"/>
              <a:gd name="connsiteX1" fmla="*/ 9282 w 32875"/>
              <a:gd name="connsiteY1" fmla="*/ 18329 h 34469"/>
              <a:gd name="connsiteX0" fmla="*/ 5289 w 32875"/>
              <a:gd name="connsiteY0" fmla="*/ 15887 h 34469"/>
              <a:gd name="connsiteX1" fmla="*/ 21108 w 32875"/>
              <a:gd name="connsiteY1" fmla="*/ 8546 h 34469"/>
              <a:gd name="connsiteX2" fmla="*/ 28501 w 32875"/>
              <a:gd name="connsiteY2" fmla="*/ 17854 h 34469"/>
              <a:gd name="connsiteX3" fmla="*/ 32873 w 32875"/>
              <a:gd name="connsiteY3" fmla="*/ 25153 h 34469"/>
              <a:gd name="connsiteX4" fmla="*/ 28780 w 32875"/>
              <a:gd name="connsiteY4" fmla="*/ 34306 h 34469"/>
              <a:gd name="connsiteX5" fmla="*/ 5436 w 32875"/>
              <a:gd name="connsiteY5" fmla="*/ 34464 h 34469"/>
              <a:gd name="connsiteX6" fmla="*/ 5289 w 32875"/>
              <a:gd name="connsiteY6" fmla="*/ 15887 h 34469"/>
              <a:gd name="connsiteX0" fmla="*/ 4266 w 32875"/>
              <a:gd name="connsiteY0" fmla="*/ 19453 h 34469"/>
              <a:gd name="connsiteX1" fmla="*/ 9282 w 32875"/>
              <a:gd name="connsiteY1" fmla="*/ 18329 h 34469"/>
              <a:gd name="connsiteX0" fmla="*/ 5289 w 32875"/>
              <a:gd name="connsiteY0" fmla="*/ 15887 h 34469"/>
              <a:gd name="connsiteX1" fmla="*/ 21108 w 32875"/>
              <a:gd name="connsiteY1" fmla="*/ 8546 h 34469"/>
              <a:gd name="connsiteX2" fmla="*/ 28501 w 32875"/>
              <a:gd name="connsiteY2" fmla="*/ 17854 h 34469"/>
              <a:gd name="connsiteX3" fmla="*/ 32873 w 32875"/>
              <a:gd name="connsiteY3" fmla="*/ 25153 h 34469"/>
              <a:gd name="connsiteX4" fmla="*/ 28780 w 32875"/>
              <a:gd name="connsiteY4" fmla="*/ 34306 h 34469"/>
              <a:gd name="connsiteX5" fmla="*/ 5436 w 32875"/>
              <a:gd name="connsiteY5" fmla="*/ 34464 h 34469"/>
              <a:gd name="connsiteX6" fmla="*/ 5289 w 32875"/>
              <a:gd name="connsiteY6" fmla="*/ 15887 h 34469"/>
              <a:gd name="connsiteX0" fmla="*/ 4266 w 32875"/>
              <a:gd name="connsiteY0" fmla="*/ 19453 h 34469"/>
              <a:gd name="connsiteX1" fmla="*/ 9282 w 32875"/>
              <a:gd name="connsiteY1" fmla="*/ 18329 h 34469"/>
              <a:gd name="connsiteX0" fmla="*/ 5289 w 30718"/>
              <a:gd name="connsiteY0" fmla="*/ 15887 h 34469"/>
              <a:gd name="connsiteX1" fmla="*/ 21108 w 30718"/>
              <a:gd name="connsiteY1" fmla="*/ 8546 h 34469"/>
              <a:gd name="connsiteX2" fmla="*/ 28501 w 30718"/>
              <a:gd name="connsiteY2" fmla="*/ 17854 h 34469"/>
              <a:gd name="connsiteX3" fmla="*/ 28780 w 30718"/>
              <a:gd name="connsiteY3" fmla="*/ 34306 h 34469"/>
              <a:gd name="connsiteX4" fmla="*/ 5436 w 30718"/>
              <a:gd name="connsiteY4" fmla="*/ 34464 h 34469"/>
              <a:gd name="connsiteX5" fmla="*/ 5289 w 30718"/>
              <a:gd name="connsiteY5" fmla="*/ 15887 h 34469"/>
              <a:gd name="connsiteX0" fmla="*/ 4266 w 30718"/>
              <a:gd name="connsiteY0" fmla="*/ 19453 h 34469"/>
              <a:gd name="connsiteX1" fmla="*/ 9282 w 30718"/>
              <a:gd name="connsiteY1" fmla="*/ 18329 h 34469"/>
              <a:gd name="connsiteX0" fmla="*/ 5289 w 32737"/>
              <a:gd name="connsiteY0" fmla="*/ 15887 h 34469"/>
              <a:gd name="connsiteX1" fmla="*/ 21108 w 32737"/>
              <a:gd name="connsiteY1" fmla="*/ 8546 h 34469"/>
              <a:gd name="connsiteX2" fmla="*/ 28501 w 32737"/>
              <a:gd name="connsiteY2" fmla="*/ 17854 h 34469"/>
              <a:gd name="connsiteX3" fmla="*/ 28780 w 32737"/>
              <a:gd name="connsiteY3" fmla="*/ 34306 h 34469"/>
              <a:gd name="connsiteX4" fmla="*/ 5436 w 32737"/>
              <a:gd name="connsiteY4" fmla="*/ 34464 h 34469"/>
              <a:gd name="connsiteX5" fmla="*/ 5289 w 32737"/>
              <a:gd name="connsiteY5" fmla="*/ 15887 h 34469"/>
              <a:gd name="connsiteX0" fmla="*/ 4266 w 32737"/>
              <a:gd name="connsiteY0" fmla="*/ 19453 h 34469"/>
              <a:gd name="connsiteX1" fmla="*/ 9282 w 32737"/>
              <a:gd name="connsiteY1" fmla="*/ 18329 h 34469"/>
              <a:gd name="connsiteX0" fmla="*/ 5289 w 32876"/>
              <a:gd name="connsiteY0" fmla="*/ 15887 h 34469"/>
              <a:gd name="connsiteX1" fmla="*/ 21108 w 32876"/>
              <a:gd name="connsiteY1" fmla="*/ 8546 h 34469"/>
              <a:gd name="connsiteX2" fmla="*/ 28501 w 32876"/>
              <a:gd name="connsiteY2" fmla="*/ 17854 h 34469"/>
              <a:gd name="connsiteX3" fmla="*/ 28780 w 32876"/>
              <a:gd name="connsiteY3" fmla="*/ 34306 h 34469"/>
              <a:gd name="connsiteX4" fmla="*/ 5436 w 32876"/>
              <a:gd name="connsiteY4" fmla="*/ 34464 h 34469"/>
              <a:gd name="connsiteX5" fmla="*/ 5289 w 32876"/>
              <a:gd name="connsiteY5" fmla="*/ 15887 h 34469"/>
              <a:gd name="connsiteX0" fmla="*/ 4266 w 32876"/>
              <a:gd name="connsiteY0" fmla="*/ 19453 h 34469"/>
              <a:gd name="connsiteX1" fmla="*/ 9282 w 32876"/>
              <a:gd name="connsiteY1" fmla="*/ 18329 h 34469"/>
              <a:gd name="connsiteX0" fmla="*/ 5289 w 32876"/>
              <a:gd name="connsiteY0" fmla="*/ 15887 h 34469"/>
              <a:gd name="connsiteX1" fmla="*/ 21108 w 32876"/>
              <a:gd name="connsiteY1" fmla="*/ 8546 h 34469"/>
              <a:gd name="connsiteX2" fmla="*/ 28501 w 32876"/>
              <a:gd name="connsiteY2" fmla="*/ 17854 h 34469"/>
              <a:gd name="connsiteX3" fmla="*/ 28780 w 32876"/>
              <a:gd name="connsiteY3" fmla="*/ 34306 h 34469"/>
              <a:gd name="connsiteX4" fmla="*/ 5436 w 32876"/>
              <a:gd name="connsiteY4" fmla="*/ 34464 h 34469"/>
              <a:gd name="connsiteX5" fmla="*/ 5289 w 32876"/>
              <a:gd name="connsiteY5" fmla="*/ 15887 h 34469"/>
              <a:gd name="connsiteX0" fmla="*/ 4266 w 32876"/>
              <a:gd name="connsiteY0" fmla="*/ 19453 h 34469"/>
              <a:gd name="connsiteX1" fmla="*/ 8567 w 32876"/>
              <a:gd name="connsiteY1" fmla="*/ 18329 h 34469"/>
              <a:gd name="connsiteX0" fmla="*/ 5289 w 32876"/>
              <a:gd name="connsiteY0" fmla="*/ 15887 h 34469"/>
              <a:gd name="connsiteX1" fmla="*/ 21108 w 32876"/>
              <a:gd name="connsiteY1" fmla="*/ 8546 h 34469"/>
              <a:gd name="connsiteX2" fmla="*/ 28501 w 32876"/>
              <a:gd name="connsiteY2" fmla="*/ 17854 h 34469"/>
              <a:gd name="connsiteX3" fmla="*/ 28780 w 32876"/>
              <a:gd name="connsiteY3" fmla="*/ 34306 h 34469"/>
              <a:gd name="connsiteX4" fmla="*/ 5436 w 32876"/>
              <a:gd name="connsiteY4" fmla="*/ 34464 h 34469"/>
              <a:gd name="connsiteX5" fmla="*/ 5289 w 32876"/>
              <a:gd name="connsiteY5" fmla="*/ 15887 h 34469"/>
              <a:gd name="connsiteX0" fmla="*/ 4266 w 32876"/>
              <a:gd name="connsiteY0" fmla="*/ 19453 h 34469"/>
              <a:gd name="connsiteX1" fmla="*/ 8567 w 32876"/>
              <a:gd name="connsiteY1" fmla="*/ 18329 h 34469"/>
              <a:gd name="connsiteX0" fmla="*/ 5289 w 32876"/>
              <a:gd name="connsiteY0" fmla="*/ 15887 h 34469"/>
              <a:gd name="connsiteX1" fmla="*/ 21108 w 32876"/>
              <a:gd name="connsiteY1" fmla="*/ 8546 h 34469"/>
              <a:gd name="connsiteX2" fmla="*/ 28501 w 32876"/>
              <a:gd name="connsiteY2" fmla="*/ 17854 h 34469"/>
              <a:gd name="connsiteX3" fmla="*/ 28780 w 32876"/>
              <a:gd name="connsiteY3" fmla="*/ 34306 h 34469"/>
              <a:gd name="connsiteX4" fmla="*/ 5436 w 32876"/>
              <a:gd name="connsiteY4" fmla="*/ 34464 h 34469"/>
              <a:gd name="connsiteX5" fmla="*/ 5289 w 32876"/>
              <a:gd name="connsiteY5" fmla="*/ 15887 h 34469"/>
              <a:gd name="connsiteX0" fmla="*/ 4266 w 32876"/>
              <a:gd name="connsiteY0" fmla="*/ 19453 h 34469"/>
              <a:gd name="connsiteX1" fmla="*/ 5649 w 32876"/>
              <a:gd name="connsiteY1" fmla="*/ 16945 h 34469"/>
              <a:gd name="connsiteX0" fmla="*/ 5289 w 32876"/>
              <a:gd name="connsiteY0" fmla="*/ 15887 h 34469"/>
              <a:gd name="connsiteX1" fmla="*/ 21108 w 32876"/>
              <a:gd name="connsiteY1" fmla="*/ 8546 h 34469"/>
              <a:gd name="connsiteX2" fmla="*/ 28501 w 32876"/>
              <a:gd name="connsiteY2" fmla="*/ 17854 h 34469"/>
              <a:gd name="connsiteX3" fmla="*/ 28780 w 32876"/>
              <a:gd name="connsiteY3" fmla="*/ 34306 h 34469"/>
              <a:gd name="connsiteX4" fmla="*/ 5436 w 32876"/>
              <a:gd name="connsiteY4" fmla="*/ 34464 h 34469"/>
              <a:gd name="connsiteX5" fmla="*/ 5289 w 32876"/>
              <a:gd name="connsiteY5" fmla="*/ 15887 h 34469"/>
              <a:gd name="connsiteX0" fmla="*/ 5279 w 32876"/>
              <a:gd name="connsiteY0" fmla="*/ 16046 h 34469"/>
              <a:gd name="connsiteX1" fmla="*/ 5649 w 32876"/>
              <a:gd name="connsiteY1" fmla="*/ 16945 h 34469"/>
              <a:gd name="connsiteX0" fmla="*/ 5289 w 32876"/>
              <a:gd name="connsiteY0" fmla="*/ 15887 h 34469"/>
              <a:gd name="connsiteX1" fmla="*/ 21108 w 32876"/>
              <a:gd name="connsiteY1" fmla="*/ 8546 h 34469"/>
              <a:gd name="connsiteX2" fmla="*/ 28501 w 32876"/>
              <a:gd name="connsiteY2" fmla="*/ 17854 h 34469"/>
              <a:gd name="connsiteX3" fmla="*/ 28780 w 32876"/>
              <a:gd name="connsiteY3" fmla="*/ 34306 h 34469"/>
              <a:gd name="connsiteX4" fmla="*/ 5436 w 32876"/>
              <a:gd name="connsiteY4" fmla="*/ 34464 h 34469"/>
              <a:gd name="connsiteX5" fmla="*/ 5289 w 32876"/>
              <a:gd name="connsiteY5" fmla="*/ 15887 h 34469"/>
              <a:gd name="connsiteX0" fmla="*/ 4803 w 32876"/>
              <a:gd name="connsiteY0" fmla="*/ 18388 h 34469"/>
              <a:gd name="connsiteX1" fmla="*/ 5649 w 32876"/>
              <a:gd name="connsiteY1" fmla="*/ 16945 h 34469"/>
              <a:gd name="connsiteX0" fmla="*/ 5806 w 33393"/>
              <a:gd name="connsiteY0" fmla="*/ 15887 h 34470"/>
              <a:gd name="connsiteX1" fmla="*/ 21625 w 33393"/>
              <a:gd name="connsiteY1" fmla="*/ 8546 h 34470"/>
              <a:gd name="connsiteX2" fmla="*/ 29018 w 33393"/>
              <a:gd name="connsiteY2" fmla="*/ 17854 h 34470"/>
              <a:gd name="connsiteX3" fmla="*/ 29297 w 33393"/>
              <a:gd name="connsiteY3" fmla="*/ 34306 h 34470"/>
              <a:gd name="connsiteX4" fmla="*/ 5953 w 33393"/>
              <a:gd name="connsiteY4" fmla="*/ 34464 h 34470"/>
              <a:gd name="connsiteX5" fmla="*/ 5806 w 33393"/>
              <a:gd name="connsiteY5" fmla="*/ 15887 h 34470"/>
              <a:gd name="connsiteX0" fmla="*/ 5320 w 33393"/>
              <a:gd name="connsiteY0" fmla="*/ 18388 h 34470"/>
              <a:gd name="connsiteX1" fmla="*/ 6166 w 33393"/>
              <a:gd name="connsiteY1" fmla="*/ 16945 h 34470"/>
              <a:gd name="connsiteX0" fmla="*/ 5772 w 33419"/>
              <a:gd name="connsiteY0" fmla="*/ 16160 h 34317"/>
              <a:gd name="connsiteX1" fmla="*/ 21651 w 33419"/>
              <a:gd name="connsiteY1" fmla="*/ 8393 h 34317"/>
              <a:gd name="connsiteX2" fmla="*/ 29044 w 33419"/>
              <a:gd name="connsiteY2" fmla="*/ 17701 h 34317"/>
              <a:gd name="connsiteX3" fmla="*/ 29323 w 33419"/>
              <a:gd name="connsiteY3" fmla="*/ 34153 h 34317"/>
              <a:gd name="connsiteX4" fmla="*/ 5979 w 33419"/>
              <a:gd name="connsiteY4" fmla="*/ 34311 h 34317"/>
              <a:gd name="connsiteX5" fmla="*/ 5772 w 33419"/>
              <a:gd name="connsiteY5" fmla="*/ 16160 h 34317"/>
              <a:gd name="connsiteX0" fmla="*/ 5346 w 33419"/>
              <a:gd name="connsiteY0" fmla="*/ 18235 h 34317"/>
              <a:gd name="connsiteX1" fmla="*/ 6192 w 33419"/>
              <a:gd name="connsiteY1" fmla="*/ 16792 h 34317"/>
              <a:gd name="connsiteX0" fmla="*/ 5793 w 33440"/>
              <a:gd name="connsiteY0" fmla="*/ 16160 h 34316"/>
              <a:gd name="connsiteX1" fmla="*/ 21672 w 33440"/>
              <a:gd name="connsiteY1" fmla="*/ 8393 h 34316"/>
              <a:gd name="connsiteX2" fmla="*/ 29065 w 33440"/>
              <a:gd name="connsiteY2" fmla="*/ 17701 h 34316"/>
              <a:gd name="connsiteX3" fmla="*/ 29344 w 33440"/>
              <a:gd name="connsiteY3" fmla="*/ 34153 h 34316"/>
              <a:gd name="connsiteX4" fmla="*/ 6000 w 33440"/>
              <a:gd name="connsiteY4" fmla="*/ 34311 h 34316"/>
              <a:gd name="connsiteX5" fmla="*/ 5793 w 33440"/>
              <a:gd name="connsiteY5" fmla="*/ 16160 h 34316"/>
              <a:gd name="connsiteX0" fmla="*/ 5367 w 33440"/>
              <a:gd name="connsiteY0" fmla="*/ 18235 h 34316"/>
              <a:gd name="connsiteX1" fmla="*/ 6213 w 33440"/>
              <a:gd name="connsiteY1" fmla="*/ 16792 h 34316"/>
              <a:gd name="connsiteX0" fmla="*/ 5817 w 33464"/>
              <a:gd name="connsiteY0" fmla="*/ 16160 h 34312"/>
              <a:gd name="connsiteX1" fmla="*/ 21696 w 33464"/>
              <a:gd name="connsiteY1" fmla="*/ 8393 h 34312"/>
              <a:gd name="connsiteX2" fmla="*/ 29089 w 33464"/>
              <a:gd name="connsiteY2" fmla="*/ 17701 h 34312"/>
              <a:gd name="connsiteX3" fmla="*/ 29368 w 33464"/>
              <a:gd name="connsiteY3" fmla="*/ 34153 h 34312"/>
              <a:gd name="connsiteX4" fmla="*/ 6024 w 33464"/>
              <a:gd name="connsiteY4" fmla="*/ 34311 h 34312"/>
              <a:gd name="connsiteX5" fmla="*/ 5817 w 33464"/>
              <a:gd name="connsiteY5" fmla="*/ 16160 h 34312"/>
              <a:gd name="connsiteX0" fmla="*/ 5391 w 33464"/>
              <a:gd name="connsiteY0" fmla="*/ 18235 h 34312"/>
              <a:gd name="connsiteX1" fmla="*/ 6237 w 33464"/>
              <a:gd name="connsiteY1" fmla="*/ 16792 h 34312"/>
              <a:gd name="connsiteX0" fmla="*/ 5817 w 33464"/>
              <a:gd name="connsiteY0" fmla="*/ 16160 h 34312"/>
              <a:gd name="connsiteX1" fmla="*/ 21696 w 33464"/>
              <a:gd name="connsiteY1" fmla="*/ 8393 h 34312"/>
              <a:gd name="connsiteX2" fmla="*/ 29089 w 33464"/>
              <a:gd name="connsiteY2" fmla="*/ 17701 h 34312"/>
              <a:gd name="connsiteX3" fmla="*/ 29368 w 33464"/>
              <a:gd name="connsiteY3" fmla="*/ 34153 h 34312"/>
              <a:gd name="connsiteX4" fmla="*/ 6024 w 33464"/>
              <a:gd name="connsiteY4" fmla="*/ 34311 h 34312"/>
              <a:gd name="connsiteX5" fmla="*/ 5817 w 33464"/>
              <a:gd name="connsiteY5" fmla="*/ 16160 h 34312"/>
              <a:gd name="connsiteX0" fmla="*/ 5391 w 33464"/>
              <a:gd name="connsiteY0" fmla="*/ 18235 h 34312"/>
              <a:gd name="connsiteX1" fmla="*/ 6237 w 33464"/>
              <a:gd name="connsiteY1" fmla="*/ 16792 h 34312"/>
              <a:gd name="connsiteX0" fmla="*/ 5817 w 33732"/>
              <a:gd name="connsiteY0" fmla="*/ 16160 h 34312"/>
              <a:gd name="connsiteX1" fmla="*/ 21696 w 33732"/>
              <a:gd name="connsiteY1" fmla="*/ 8393 h 34312"/>
              <a:gd name="connsiteX2" fmla="*/ 29089 w 33732"/>
              <a:gd name="connsiteY2" fmla="*/ 17701 h 34312"/>
              <a:gd name="connsiteX3" fmla="*/ 29368 w 33732"/>
              <a:gd name="connsiteY3" fmla="*/ 34153 h 34312"/>
              <a:gd name="connsiteX4" fmla="*/ 6024 w 33732"/>
              <a:gd name="connsiteY4" fmla="*/ 34311 h 34312"/>
              <a:gd name="connsiteX5" fmla="*/ 5817 w 33732"/>
              <a:gd name="connsiteY5" fmla="*/ 16160 h 34312"/>
              <a:gd name="connsiteX0" fmla="*/ 5391 w 33732"/>
              <a:gd name="connsiteY0" fmla="*/ 18235 h 34312"/>
              <a:gd name="connsiteX1" fmla="*/ 6237 w 33732"/>
              <a:gd name="connsiteY1" fmla="*/ 16792 h 34312"/>
              <a:gd name="connsiteX0" fmla="*/ 5817 w 33710"/>
              <a:gd name="connsiteY0" fmla="*/ 16160 h 34312"/>
              <a:gd name="connsiteX1" fmla="*/ 21696 w 33710"/>
              <a:gd name="connsiteY1" fmla="*/ 8393 h 34312"/>
              <a:gd name="connsiteX2" fmla="*/ 29089 w 33710"/>
              <a:gd name="connsiteY2" fmla="*/ 17701 h 34312"/>
              <a:gd name="connsiteX3" fmla="*/ 29368 w 33710"/>
              <a:gd name="connsiteY3" fmla="*/ 34153 h 34312"/>
              <a:gd name="connsiteX4" fmla="*/ 6024 w 33710"/>
              <a:gd name="connsiteY4" fmla="*/ 34311 h 34312"/>
              <a:gd name="connsiteX5" fmla="*/ 5817 w 33710"/>
              <a:gd name="connsiteY5" fmla="*/ 16160 h 34312"/>
              <a:gd name="connsiteX0" fmla="*/ 5391 w 33710"/>
              <a:gd name="connsiteY0" fmla="*/ 18235 h 34312"/>
              <a:gd name="connsiteX1" fmla="*/ 6237 w 33710"/>
              <a:gd name="connsiteY1" fmla="*/ 16792 h 34312"/>
              <a:gd name="connsiteX0" fmla="*/ 5817 w 33710"/>
              <a:gd name="connsiteY0" fmla="*/ 16160 h 34312"/>
              <a:gd name="connsiteX1" fmla="*/ 21696 w 33710"/>
              <a:gd name="connsiteY1" fmla="*/ 8393 h 34312"/>
              <a:gd name="connsiteX2" fmla="*/ 29089 w 33710"/>
              <a:gd name="connsiteY2" fmla="*/ 17701 h 34312"/>
              <a:gd name="connsiteX3" fmla="*/ 29368 w 33710"/>
              <a:gd name="connsiteY3" fmla="*/ 34153 h 34312"/>
              <a:gd name="connsiteX4" fmla="*/ 6024 w 33710"/>
              <a:gd name="connsiteY4" fmla="*/ 34311 h 34312"/>
              <a:gd name="connsiteX5" fmla="*/ 5817 w 33710"/>
              <a:gd name="connsiteY5" fmla="*/ 16160 h 34312"/>
              <a:gd name="connsiteX0" fmla="*/ 6106 w 33710"/>
              <a:gd name="connsiteY0" fmla="*/ 16638 h 34312"/>
              <a:gd name="connsiteX1" fmla="*/ 6237 w 33710"/>
              <a:gd name="connsiteY1" fmla="*/ 16792 h 34312"/>
              <a:gd name="connsiteX0" fmla="*/ 5817 w 33805"/>
              <a:gd name="connsiteY0" fmla="*/ 16160 h 34312"/>
              <a:gd name="connsiteX1" fmla="*/ 21696 w 33805"/>
              <a:gd name="connsiteY1" fmla="*/ 8393 h 34312"/>
              <a:gd name="connsiteX2" fmla="*/ 29089 w 33805"/>
              <a:gd name="connsiteY2" fmla="*/ 17701 h 34312"/>
              <a:gd name="connsiteX3" fmla="*/ 29368 w 33805"/>
              <a:gd name="connsiteY3" fmla="*/ 34153 h 34312"/>
              <a:gd name="connsiteX4" fmla="*/ 6024 w 33805"/>
              <a:gd name="connsiteY4" fmla="*/ 34311 h 34312"/>
              <a:gd name="connsiteX5" fmla="*/ 5817 w 33805"/>
              <a:gd name="connsiteY5" fmla="*/ 16160 h 34312"/>
              <a:gd name="connsiteX0" fmla="*/ 6106 w 33805"/>
              <a:gd name="connsiteY0" fmla="*/ 16638 h 34312"/>
              <a:gd name="connsiteX1" fmla="*/ 6237 w 33805"/>
              <a:gd name="connsiteY1" fmla="*/ 16792 h 34312"/>
              <a:gd name="connsiteX0" fmla="*/ 5817 w 33805"/>
              <a:gd name="connsiteY0" fmla="*/ 16160 h 34312"/>
              <a:gd name="connsiteX1" fmla="*/ 21696 w 33805"/>
              <a:gd name="connsiteY1" fmla="*/ 8393 h 34312"/>
              <a:gd name="connsiteX2" fmla="*/ 29089 w 33805"/>
              <a:gd name="connsiteY2" fmla="*/ 17701 h 34312"/>
              <a:gd name="connsiteX3" fmla="*/ 29368 w 33805"/>
              <a:gd name="connsiteY3" fmla="*/ 34153 h 34312"/>
              <a:gd name="connsiteX4" fmla="*/ 6024 w 33805"/>
              <a:gd name="connsiteY4" fmla="*/ 34311 h 34312"/>
              <a:gd name="connsiteX5" fmla="*/ 5817 w 33805"/>
              <a:gd name="connsiteY5" fmla="*/ 16160 h 34312"/>
              <a:gd name="connsiteX0" fmla="*/ 6106 w 33805"/>
              <a:gd name="connsiteY0" fmla="*/ 16638 h 34312"/>
              <a:gd name="connsiteX1" fmla="*/ 6237 w 33805"/>
              <a:gd name="connsiteY1" fmla="*/ 16792 h 34312"/>
              <a:gd name="connsiteX0" fmla="*/ 5817 w 33805"/>
              <a:gd name="connsiteY0" fmla="*/ 16160 h 34312"/>
              <a:gd name="connsiteX1" fmla="*/ 21696 w 33805"/>
              <a:gd name="connsiteY1" fmla="*/ 8393 h 34312"/>
              <a:gd name="connsiteX2" fmla="*/ 29089 w 33805"/>
              <a:gd name="connsiteY2" fmla="*/ 17701 h 34312"/>
              <a:gd name="connsiteX3" fmla="*/ 29368 w 33805"/>
              <a:gd name="connsiteY3" fmla="*/ 34153 h 34312"/>
              <a:gd name="connsiteX4" fmla="*/ 6024 w 33805"/>
              <a:gd name="connsiteY4" fmla="*/ 34311 h 34312"/>
              <a:gd name="connsiteX5" fmla="*/ 5817 w 33805"/>
              <a:gd name="connsiteY5" fmla="*/ 16160 h 34312"/>
              <a:gd name="connsiteX0" fmla="*/ 6106 w 33805"/>
              <a:gd name="connsiteY0" fmla="*/ 16638 h 34312"/>
              <a:gd name="connsiteX1" fmla="*/ 6237 w 33805"/>
              <a:gd name="connsiteY1" fmla="*/ 16792 h 34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805" h="34312">
                <a:moveTo>
                  <a:pt x="5817" y="16160"/>
                </a:moveTo>
                <a:cubicBezTo>
                  <a:pt x="5897" y="-1060"/>
                  <a:pt x="18414" y="-5882"/>
                  <a:pt x="21696" y="8393"/>
                </a:cubicBezTo>
                <a:cubicBezTo>
                  <a:pt x="25523" y="3639"/>
                  <a:pt x="30350" y="8908"/>
                  <a:pt x="29089" y="17701"/>
                </a:cubicBezTo>
                <a:cubicBezTo>
                  <a:pt x="36264" y="19332"/>
                  <a:pt x="34343" y="33939"/>
                  <a:pt x="29368" y="34153"/>
                </a:cubicBezTo>
                <a:lnTo>
                  <a:pt x="6024" y="34311"/>
                </a:lnTo>
                <a:cubicBezTo>
                  <a:pt x="-3125" y="34494"/>
                  <a:pt x="-750" y="15236"/>
                  <a:pt x="5817" y="16160"/>
                </a:cubicBezTo>
                <a:close/>
              </a:path>
              <a:path w="33805" h="34312" fill="none" extrusionOk="0">
                <a:moveTo>
                  <a:pt x="6106" y="16638"/>
                </a:moveTo>
                <a:cubicBezTo>
                  <a:pt x="6048" y="16515"/>
                  <a:pt x="6505" y="17237"/>
                  <a:pt x="6237" y="16792"/>
                </a:cubicBez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347">
              <a:lnSpc>
                <a:spcPct val="80000"/>
              </a:lnSpc>
            </a:pPr>
            <a:endParaRPr lang="en-US" sz="1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 defTabSz="1218347">
              <a:lnSpc>
                <a:spcPct val="80000"/>
              </a:lnSpc>
            </a:pPr>
            <a:r>
              <a:rPr lang="en-US" sz="11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/>
            </a:r>
            <a:br>
              <a:rPr lang="en-US" sz="11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</a:br>
            <a:r>
              <a:rPr lang="en-US" sz="11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Distributed</a:t>
            </a:r>
            <a:r>
              <a:rPr lang="en-US" sz="1100" b="1" dirty="0">
                <a:solidFill>
                  <a:srgbClr val="1F497D"/>
                </a:solidFill>
                <a:latin typeface="Calibri"/>
              </a:rPr>
              <a:t> </a:t>
            </a:r>
            <a:br>
              <a:rPr lang="en-US" sz="1100" b="1" dirty="0">
                <a:solidFill>
                  <a:srgbClr val="1F497D"/>
                </a:solidFill>
                <a:latin typeface="Calibri"/>
              </a:rPr>
            </a:br>
            <a:r>
              <a:rPr lang="en-US" sz="1100" b="1" dirty="0">
                <a:solidFill>
                  <a:prstClr val="white"/>
                </a:solidFill>
                <a:latin typeface="Calibri"/>
              </a:rPr>
              <a:t>“Data Center”</a:t>
            </a:r>
          </a:p>
        </p:txBody>
      </p:sp>
      <p:sp>
        <p:nvSpPr>
          <p:cNvPr id="797" name="Cloud 2"/>
          <p:cNvSpPr/>
          <p:nvPr/>
        </p:nvSpPr>
        <p:spPr>
          <a:xfrm>
            <a:off x="10418812" y="2719517"/>
            <a:ext cx="1013890" cy="544685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3936 w 43256"/>
              <a:gd name="connsiteY0" fmla="*/ 14229 h 43219"/>
              <a:gd name="connsiteX1" fmla="*/ 5659 w 43256"/>
              <a:gd name="connsiteY1" fmla="*/ 6766 h 43219"/>
              <a:gd name="connsiteX2" fmla="*/ 14041 w 43256"/>
              <a:gd name="connsiteY2" fmla="*/ 5061 h 43219"/>
              <a:gd name="connsiteX3" fmla="*/ 22492 w 43256"/>
              <a:gd name="connsiteY3" fmla="*/ 3291 h 43219"/>
              <a:gd name="connsiteX4" fmla="*/ 25785 w 43256"/>
              <a:gd name="connsiteY4" fmla="*/ 59 h 43219"/>
              <a:gd name="connsiteX5" fmla="*/ 29869 w 43256"/>
              <a:gd name="connsiteY5" fmla="*/ 2340 h 43219"/>
              <a:gd name="connsiteX6" fmla="*/ 35499 w 43256"/>
              <a:gd name="connsiteY6" fmla="*/ 549 h 43219"/>
              <a:gd name="connsiteX7" fmla="*/ 38354 w 43256"/>
              <a:gd name="connsiteY7" fmla="*/ 5435 h 43219"/>
              <a:gd name="connsiteX8" fmla="*/ 42018 w 43256"/>
              <a:gd name="connsiteY8" fmla="*/ 10177 h 43219"/>
              <a:gd name="connsiteX9" fmla="*/ 41854 w 43256"/>
              <a:gd name="connsiteY9" fmla="*/ 15319 h 43219"/>
              <a:gd name="connsiteX10" fmla="*/ 43052 w 43256"/>
              <a:gd name="connsiteY10" fmla="*/ 23181 h 43219"/>
              <a:gd name="connsiteX11" fmla="*/ 37440 w 43256"/>
              <a:gd name="connsiteY11" fmla="*/ 30063 h 43219"/>
              <a:gd name="connsiteX12" fmla="*/ 35431 w 43256"/>
              <a:gd name="connsiteY12" fmla="*/ 35960 h 43219"/>
              <a:gd name="connsiteX13" fmla="*/ 28591 w 43256"/>
              <a:gd name="connsiteY13" fmla="*/ 36674 h 43219"/>
              <a:gd name="connsiteX14" fmla="*/ 23703 w 43256"/>
              <a:gd name="connsiteY14" fmla="*/ 42965 h 43219"/>
              <a:gd name="connsiteX15" fmla="*/ 16516 w 43256"/>
              <a:gd name="connsiteY15" fmla="*/ 39125 h 43219"/>
              <a:gd name="connsiteX16" fmla="*/ 5840 w 43256"/>
              <a:gd name="connsiteY16" fmla="*/ 35331 h 43219"/>
              <a:gd name="connsiteX17" fmla="*/ 1146 w 43256"/>
              <a:gd name="connsiteY17" fmla="*/ 31109 h 43219"/>
              <a:gd name="connsiteX18" fmla="*/ 2149 w 43256"/>
              <a:gd name="connsiteY18" fmla="*/ 25410 h 43219"/>
              <a:gd name="connsiteX19" fmla="*/ 31 w 43256"/>
              <a:gd name="connsiteY19" fmla="*/ 19563 h 43219"/>
              <a:gd name="connsiteX20" fmla="*/ 3899 w 43256"/>
              <a:gd name="connsiteY20" fmla="*/ 14366 h 43219"/>
              <a:gd name="connsiteX21" fmla="*/ 3936 w 43256"/>
              <a:gd name="connsiteY21" fmla="*/ 14229 h 43219"/>
              <a:gd name="connsiteX0" fmla="*/ 4729 w 43256"/>
              <a:gd name="connsiteY0" fmla="*/ 26036 h 43219"/>
              <a:gd name="connsiteX1" fmla="*/ 2196 w 43256"/>
              <a:gd name="connsiteY1" fmla="*/ 25239 h 43219"/>
              <a:gd name="connsiteX2" fmla="*/ 6964 w 43256"/>
              <a:gd name="connsiteY2" fmla="*/ 34758 h 43219"/>
              <a:gd name="connsiteX3" fmla="*/ 5856 w 43256"/>
              <a:gd name="connsiteY3" fmla="*/ 35139 h 43219"/>
              <a:gd name="connsiteX4" fmla="*/ 16514 w 43256"/>
              <a:gd name="connsiteY4" fmla="*/ 38949 h 43219"/>
              <a:gd name="connsiteX5" fmla="*/ 15846 w 43256"/>
              <a:gd name="connsiteY5" fmla="*/ 37209 h 43219"/>
              <a:gd name="connsiteX6" fmla="*/ 28863 w 43256"/>
              <a:gd name="connsiteY6" fmla="*/ 34610 h 43219"/>
              <a:gd name="connsiteX7" fmla="*/ 28596 w 43256"/>
              <a:gd name="connsiteY7" fmla="*/ 36519 h 43219"/>
              <a:gd name="connsiteX8" fmla="*/ 34165 w 43256"/>
              <a:gd name="connsiteY8" fmla="*/ 22813 h 43219"/>
              <a:gd name="connsiteX9" fmla="*/ 37416 w 43256"/>
              <a:gd name="connsiteY9" fmla="*/ 29949 h 43219"/>
              <a:gd name="connsiteX10" fmla="*/ 41834 w 43256"/>
              <a:gd name="connsiteY10" fmla="*/ 15213 h 43219"/>
              <a:gd name="connsiteX11" fmla="*/ 40386 w 43256"/>
              <a:gd name="connsiteY11" fmla="*/ 17889 h 43219"/>
              <a:gd name="connsiteX12" fmla="*/ 38360 w 43256"/>
              <a:gd name="connsiteY12" fmla="*/ 5285 h 43219"/>
              <a:gd name="connsiteX13" fmla="*/ 38436 w 43256"/>
              <a:gd name="connsiteY13" fmla="*/ 6549 h 43219"/>
              <a:gd name="connsiteX14" fmla="*/ 29114 w 43256"/>
              <a:gd name="connsiteY14" fmla="*/ 3811 h 43219"/>
              <a:gd name="connsiteX15" fmla="*/ 29856 w 43256"/>
              <a:gd name="connsiteY15" fmla="*/ 2199 h 43219"/>
              <a:gd name="connsiteX16" fmla="*/ 22177 w 43256"/>
              <a:gd name="connsiteY16" fmla="*/ 4579 h 43219"/>
              <a:gd name="connsiteX17" fmla="*/ 22871 w 43256"/>
              <a:gd name="connsiteY17" fmla="*/ 7710 h 43219"/>
              <a:gd name="connsiteX18" fmla="*/ 14036 w 43256"/>
              <a:gd name="connsiteY18" fmla="*/ 5051 h 43219"/>
              <a:gd name="connsiteX19" fmla="*/ 15336 w 43256"/>
              <a:gd name="connsiteY19" fmla="*/ 6399 h 43219"/>
              <a:gd name="connsiteX20" fmla="*/ 4163 w 43256"/>
              <a:gd name="connsiteY20" fmla="*/ 15648 h 43219"/>
              <a:gd name="connsiteX21" fmla="*/ 3936 w 43256"/>
              <a:gd name="connsiteY21" fmla="*/ 14229 h 43219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9856 w 43256"/>
              <a:gd name="connsiteY15" fmla="*/ 2191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8741 w 43256"/>
              <a:gd name="connsiteY15" fmla="*/ 7465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8741 w 43256"/>
              <a:gd name="connsiteY15" fmla="*/ 7465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14036 w 43256"/>
              <a:gd name="connsiteY18" fmla="*/ 5948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14036 w 43256"/>
              <a:gd name="connsiteY18" fmla="*/ 5948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22567 w 43256"/>
              <a:gd name="connsiteY18" fmla="*/ 11653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4163 w 43256"/>
              <a:gd name="connsiteY18" fmla="*/ 16545 h 44116"/>
              <a:gd name="connsiteX19" fmla="*/ 3936 w 43256"/>
              <a:gd name="connsiteY19" fmla="*/ 15126 h 44116"/>
              <a:gd name="connsiteX0" fmla="*/ 3936 w 43256"/>
              <a:gd name="connsiteY0" fmla="*/ 16087 h 45077"/>
              <a:gd name="connsiteX1" fmla="*/ 5659 w 43256"/>
              <a:gd name="connsiteY1" fmla="*/ 8624 h 45077"/>
              <a:gd name="connsiteX2" fmla="*/ 14041 w 43256"/>
              <a:gd name="connsiteY2" fmla="*/ 6919 h 45077"/>
              <a:gd name="connsiteX3" fmla="*/ 25782 w 43256"/>
              <a:gd name="connsiteY3" fmla="*/ 5580 h 45077"/>
              <a:gd name="connsiteX4" fmla="*/ 25785 w 43256"/>
              <a:gd name="connsiteY4" fmla="*/ 1917 h 45077"/>
              <a:gd name="connsiteX5" fmla="*/ 29869 w 43256"/>
              <a:gd name="connsiteY5" fmla="*/ 4198 h 45077"/>
              <a:gd name="connsiteX6" fmla="*/ 35499 w 43256"/>
              <a:gd name="connsiteY6" fmla="*/ 2407 h 45077"/>
              <a:gd name="connsiteX7" fmla="*/ 38354 w 43256"/>
              <a:gd name="connsiteY7" fmla="*/ 7293 h 45077"/>
              <a:gd name="connsiteX8" fmla="*/ 42018 w 43256"/>
              <a:gd name="connsiteY8" fmla="*/ 12035 h 45077"/>
              <a:gd name="connsiteX9" fmla="*/ 41854 w 43256"/>
              <a:gd name="connsiteY9" fmla="*/ 17177 h 45077"/>
              <a:gd name="connsiteX10" fmla="*/ 43052 w 43256"/>
              <a:gd name="connsiteY10" fmla="*/ 25039 h 45077"/>
              <a:gd name="connsiteX11" fmla="*/ 37440 w 43256"/>
              <a:gd name="connsiteY11" fmla="*/ 31921 h 45077"/>
              <a:gd name="connsiteX12" fmla="*/ 35431 w 43256"/>
              <a:gd name="connsiteY12" fmla="*/ 37818 h 45077"/>
              <a:gd name="connsiteX13" fmla="*/ 28591 w 43256"/>
              <a:gd name="connsiteY13" fmla="*/ 38532 h 45077"/>
              <a:gd name="connsiteX14" fmla="*/ 23703 w 43256"/>
              <a:gd name="connsiteY14" fmla="*/ 44823 h 45077"/>
              <a:gd name="connsiteX15" fmla="*/ 16516 w 43256"/>
              <a:gd name="connsiteY15" fmla="*/ 40983 h 45077"/>
              <a:gd name="connsiteX16" fmla="*/ 5840 w 43256"/>
              <a:gd name="connsiteY16" fmla="*/ 37189 h 45077"/>
              <a:gd name="connsiteX17" fmla="*/ 1146 w 43256"/>
              <a:gd name="connsiteY17" fmla="*/ 32967 h 45077"/>
              <a:gd name="connsiteX18" fmla="*/ 2149 w 43256"/>
              <a:gd name="connsiteY18" fmla="*/ 27268 h 45077"/>
              <a:gd name="connsiteX19" fmla="*/ 31 w 43256"/>
              <a:gd name="connsiteY19" fmla="*/ 21421 h 45077"/>
              <a:gd name="connsiteX20" fmla="*/ 3899 w 43256"/>
              <a:gd name="connsiteY20" fmla="*/ 16224 h 45077"/>
              <a:gd name="connsiteX21" fmla="*/ 3936 w 43256"/>
              <a:gd name="connsiteY21" fmla="*/ 16087 h 45077"/>
              <a:gd name="connsiteX0" fmla="*/ 4729 w 43256"/>
              <a:gd name="connsiteY0" fmla="*/ 27894 h 45077"/>
              <a:gd name="connsiteX1" fmla="*/ 2196 w 43256"/>
              <a:gd name="connsiteY1" fmla="*/ 27097 h 45077"/>
              <a:gd name="connsiteX2" fmla="*/ 6964 w 43256"/>
              <a:gd name="connsiteY2" fmla="*/ 36616 h 45077"/>
              <a:gd name="connsiteX3" fmla="*/ 5856 w 43256"/>
              <a:gd name="connsiteY3" fmla="*/ 36997 h 45077"/>
              <a:gd name="connsiteX4" fmla="*/ 16514 w 43256"/>
              <a:gd name="connsiteY4" fmla="*/ 40807 h 45077"/>
              <a:gd name="connsiteX5" fmla="*/ 15846 w 43256"/>
              <a:gd name="connsiteY5" fmla="*/ 39067 h 45077"/>
              <a:gd name="connsiteX6" fmla="*/ 28863 w 43256"/>
              <a:gd name="connsiteY6" fmla="*/ 36468 h 45077"/>
              <a:gd name="connsiteX7" fmla="*/ 28596 w 43256"/>
              <a:gd name="connsiteY7" fmla="*/ 38377 h 45077"/>
              <a:gd name="connsiteX8" fmla="*/ 34165 w 43256"/>
              <a:gd name="connsiteY8" fmla="*/ 24671 h 45077"/>
              <a:gd name="connsiteX9" fmla="*/ 37416 w 43256"/>
              <a:gd name="connsiteY9" fmla="*/ 31807 h 45077"/>
              <a:gd name="connsiteX10" fmla="*/ 41834 w 43256"/>
              <a:gd name="connsiteY10" fmla="*/ 17071 h 45077"/>
              <a:gd name="connsiteX11" fmla="*/ 40386 w 43256"/>
              <a:gd name="connsiteY11" fmla="*/ 19747 h 45077"/>
              <a:gd name="connsiteX12" fmla="*/ 38360 w 43256"/>
              <a:gd name="connsiteY12" fmla="*/ 7143 h 45077"/>
              <a:gd name="connsiteX13" fmla="*/ 38436 w 43256"/>
              <a:gd name="connsiteY13" fmla="*/ 8407 h 45077"/>
              <a:gd name="connsiteX14" fmla="*/ 29114 w 43256"/>
              <a:gd name="connsiteY14" fmla="*/ 5669 h 45077"/>
              <a:gd name="connsiteX15" fmla="*/ 28741 w 43256"/>
              <a:gd name="connsiteY15" fmla="*/ 9331 h 45077"/>
              <a:gd name="connsiteX16" fmla="*/ 22177 w 43256"/>
              <a:gd name="connsiteY16" fmla="*/ 6437 h 45077"/>
              <a:gd name="connsiteX17" fmla="*/ 22871 w 43256"/>
              <a:gd name="connsiteY17" fmla="*/ 9568 h 45077"/>
              <a:gd name="connsiteX18" fmla="*/ 4163 w 43256"/>
              <a:gd name="connsiteY18" fmla="*/ 17506 h 45077"/>
              <a:gd name="connsiteX19" fmla="*/ 3936 w 43256"/>
              <a:gd name="connsiteY19" fmla="*/ 16087 h 45077"/>
              <a:gd name="connsiteX0" fmla="*/ 3936 w 43256"/>
              <a:gd name="connsiteY0" fmla="*/ 16087 h 45077"/>
              <a:gd name="connsiteX1" fmla="*/ 5659 w 43256"/>
              <a:gd name="connsiteY1" fmla="*/ 8624 h 45077"/>
              <a:gd name="connsiteX2" fmla="*/ 14041 w 43256"/>
              <a:gd name="connsiteY2" fmla="*/ 6919 h 45077"/>
              <a:gd name="connsiteX3" fmla="*/ 25782 w 43256"/>
              <a:gd name="connsiteY3" fmla="*/ 5580 h 45077"/>
              <a:gd name="connsiteX4" fmla="*/ 25785 w 43256"/>
              <a:gd name="connsiteY4" fmla="*/ 1917 h 45077"/>
              <a:gd name="connsiteX5" fmla="*/ 29869 w 43256"/>
              <a:gd name="connsiteY5" fmla="*/ 4198 h 45077"/>
              <a:gd name="connsiteX6" fmla="*/ 35499 w 43256"/>
              <a:gd name="connsiteY6" fmla="*/ 2407 h 45077"/>
              <a:gd name="connsiteX7" fmla="*/ 38354 w 43256"/>
              <a:gd name="connsiteY7" fmla="*/ 7293 h 45077"/>
              <a:gd name="connsiteX8" fmla="*/ 42018 w 43256"/>
              <a:gd name="connsiteY8" fmla="*/ 12035 h 45077"/>
              <a:gd name="connsiteX9" fmla="*/ 41854 w 43256"/>
              <a:gd name="connsiteY9" fmla="*/ 17177 h 45077"/>
              <a:gd name="connsiteX10" fmla="*/ 43052 w 43256"/>
              <a:gd name="connsiteY10" fmla="*/ 25039 h 45077"/>
              <a:gd name="connsiteX11" fmla="*/ 37440 w 43256"/>
              <a:gd name="connsiteY11" fmla="*/ 31921 h 45077"/>
              <a:gd name="connsiteX12" fmla="*/ 35431 w 43256"/>
              <a:gd name="connsiteY12" fmla="*/ 37818 h 45077"/>
              <a:gd name="connsiteX13" fmla="*/ 28591 w 43256"/>
              <a:gd name="connsiteY13" fmla="*/ 38532 h 45077"/>
              <a:gd name="connsiteX14" fmla="*/ 23703 w 43256"/>
              <a:gd name="connsiteY14" fmla="*/ 44823 h 45077"/>
              <a:gd name="connsiteX15" fmla="*/ 16516 w 43256"/>
              <a:gd name="connsiteY15" fmla="*/ 40983 h 45077"/>
              <a:gd name="connsiteX16" fmla="*/ 5840 w 43256"/>
              <a:gd name="connsiteY16" fmla="*/ 37189 h 45077"/>
              <a:gd name="connsiteX17" fmla="*/ 1146 w 43256"/>
              <a:gd name="connsiteY17" fmla="*/ 32967 h 45077"/>
              <a:gd name="connsiteX18" fmla="*/ 2149 w 43256"/>
              <a:gd name="connsiteY18" fmla="*/ 27268 h 45077"/>
              <a:gd name="connsiteX19" fmla="*/ 31 w 43256"/>
              <a:gd name="connsiteY19" fmla="*/ 21421 h 45077"/>
              <a:gd name="connsiteX20" fmla="*/ 3899 w 43256"/>
              <a:gd name="connsiteY20" fmla="*/ 16224 h 45077"/>
              <a:gd name="connsiteX21" fmla="*/ 3936 w 43256"/>
              <a:gd name="connsiteY21" fmla="*/ 16087 h 45077"/>
              <a:gd name="connsiteX0" fmla="*/ 4729 w 43256"/>
              <a:gd name="connsiteY0" fmla="*/ 27894 h 45077"/>
              <a:gd name="connsiteX1" fmla="*/ 2196 w 43256"/>
              <a:gd name="connsiteY1" fmla="*/ 27097 h 45077"/>
              <a:gd name="connsiteX2" fmla="*/ 6964 w 43256"/>
              <a:gd name="connsiteY2" fmla="*/ 36616 h 45077"/>
              <a:gd name="connsiteX3" fmla="*/ 5856 w 43256"/>
              <a:gd name="connsiteY3" fmla="*/ 36997 h 45077"/>
              <a:gd name="connsiteX4" fmla="*/ 16514 w 43256"/>
              <a:gd name="connsiteY4" fmla="*/ 40807 h 45077"/>
              <a:gd name="connsiteX5" fmla="*/ 15846 w 43256"/>
              <a:gd name="connsiteY5" fmla="*/ 39067 h 45077"/>
              <a:gd name="connsiteX6" fmla="*/ 28863 w 43256"/>
              <a:gd name="connsiteY6" fmla="*/ 36468 h 45077"/>
              <a:gd name="connsiteX7" fmla="*/ 28596 w 43256"/>
              <a:gd name="connsiteY7" fmla="*/ 38377 h 45077"/>
              <a:gd name="connsiteX8" fmla="*/ 34165 w 43256"/>
              <a:gd name="connsiteY8" fmla="*/ 24671 h 45077"/>
              <a:gd name="connsiteX9" fmla="*/ 37416 w 43256"/>
              <a:gd name="connsiteY9" fmla="*/ 31807 h 45077"/>
              <a:gd name="connsiteX10" fmla="*/ 41834 w 43256"/>
              <a:gd name="connsiteY10" fmla="*/ 17071 h 45077"/>
              <a:gd name="connsiteX11" fmla="*/ 40386 w 43256"/>
              <a:gd name="connsiteY11" fmla="*/ 19747 h 45077"/>
              <a:gd name="connsiteX12" fmla="*/ 38360 w 43256"/>
              <a:gd name="connsiteY12" fmla="*/ 7143 h 45077"/>
              <a:gd name="connsiteX13" fmla="*/ 38436 w 43256"/>
              <a:gd name="connsiteY13" fmla="*/ 8407 h 45077"/>
              <a:gd name="connsiteX14" fmla="*/ 29114 w 43256"/>
              <a:gd name="connsiteY14" fmla="*/ 5669 h 45077"/>
              <a:gd name="connsiteX15" fmla="*/ 28741 w 43256"/>
              <a:gd name="connsiteY15" fmla="*/ 9331 h 45077"/>
              <a:gd name="connsiteX16" fmla="*/ 22177 w 43256"/>
              <a:gd name="connsiteY16" fmla="*/ 6437 h 45077"/>
              <a:gd name="connsiteX17" fmla="*/ 22871 w 43256"/>
              <a:gd name="connsiteY17" fmla="*/ 9568 h 45077"/>
              <a:gd name="connsiteX18" fmla="*/ 4163 w 43256"/>
              <a:gd name="connsiteY18" fmla="*/ 17506 h 45077"/>
              <a:gd name="connsiteX19" fmla="*/ 3936 w 43256"/>
              <a:gd name="connsiteY19" fmla="*/ 16087 h 45077"/>
              <a:gd name="connsiteX0" fmla="*/ 3936 w 43256"/>
              <a:gd name="connsiteY0" fmla="*/ 15958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3936 w 43256"/>
              <a:gd name="connsiteY21" fmla="*/ 15958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3936 w 43256"/>
              <a:gd name="connsiteY19" fmla="*/ 15958 h 44948"/>
              <a:gd name="connsiteX0" fmla="*/ 3936 w 43256"/>
              <a:gd name="connsiteY0" fmla="*/ 15958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3936 w 43256"/>
              <a:gd name="connsiteY21" fmla="*/ 15958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6803 w 43256"/>
              <a:gd name="connsiteY9" fmla="*/ 2834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429 w 43256"/>
              <a:gd name="connsiteY7" fmla="*/ 3243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18516 w 43256"/>
              <a:gd name="connsiteY6" fmla="*/ 2990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8516 w 43256"/>
              <a:gd name="connsiteY5" fmla="*/ 2990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10208 w 43256"/>
              <a:gd name="connsiteY1" fmla="*/ 28184 h 44948"/>
              <a:gd name="connsiteX2" fmla="*/ 6155 w 43256"/>
              <a:gd name="connsiteY2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2951 w 43256"/>
              <a:gd name="connsiteY20" fmla="*/ 13619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007 w 43256"/>
              <a:gd name="connsiteY20" fmla="*/ 11251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8285 w 43256"/>
              <a:gd name="connsiteY20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8285 w 43256"/>
              <a:gd name="connsiteY20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290 w 42261"/>
              <a:gd name="connsiteY0" fmla="*/ 14236 h 44948"/>
              <a:gd name="connsiteX1" fmla="*/ 8400 w 42261"/>
              <a:gd name="connsiteY1" fmla="*/ 7526 h 44948"/>
              <a:gd name="connsiteX2" fmla="*/ 13269 w 42261"/>
              <a:gd name="connsiteY2" fmla="*/ 7113 h 44948"/>
              <a:gd name="connsiteX3" fmla="*/ 24787 w 42261"/>
              <a:gd name="connsiteY3" fmla="*/ 5451 h 44948"/>
              <a:gd name="connsiteX4" fmla="*/ 24790 w 42261"/>
              <a:gd name="connsiteY4" fmla="*/ 1788 h 44948"/>
              <a:gd name="connsiteX5" fmla="*/ 28874 w 42261"/>
              <a:gd name="connsiteY5" fmla="*/ 4069 h 44948"/>
              <a:gd name="connsiteX6" fmla="*/ 34504 w 42261"/>
              <a:gd name="connsiteY6" fmla="*/ 2278 h 44948"/>
              <a:gd name="connsiteX7" fmla="*/ 37359 w 42261"/>
              <a:gd name="connsiteY7" fmla="*/ 7164 h 44948"/>
              <a:gd name="connsiteX8" fmla="*/ 41023 w 42261"/>
              <a:gd name="connsiteY8" fmla="*/ 11906 h 44948"/>
              <a:gd name="connsiteX9" fmla="*/ 40859 w 42261"/>
              <a:gd name="connsiteY9" fmla="*/ 17048 h 44948"/>
              <a:gd name="connsiteX10" fmla="*/ 42057 w 42261"/>
              <a:gd name="connsiteY10" fmla="*/ 24910 h 44948"/>
              <a:gd name="connsiteX11" fmla="*/ 36445 w 42261"/>
              <a:gd name="connsiteY11" fmla="*/ 31792 h 44948"/>
              <a:gd name="connsiteX12" fmla="*/ 34436 w 42261"/>
              <a:gd name="connsiteY12" fmla="*/ 37689 h 44948"/>
              <a:gd name="connsiteX13" fmla="*/ 27596 w 42261"/>
              <a:gd name="connsiteY13" fmla="*/ 38403 h 44948"/>
              <a:gd name="connsiteX14" fmla="*/ 22708 w 42261"/>
              <a:gd name="connsiteY14" fmla="*/ 44694 h 44948"/>
              <a:gd name="connsiteX15" fmla="*/ 15521 w 42261"/>
              <a:gd name="connsiteY15" fmla="*/ 40854 h 44948"/>
              <a:gd name="connsiteX16" fmla="*/ 4845 w 42261"/>
              <a:gd name="connsiteY16" fmla="*/ 37060 h 44948"/>
              <a:gd name="connsiteX17" fmla="*/ 151 w 42261"/>
              <a:gd name="connsiteY17" fmla="*/ 32838 h 44948"/>
              <a:gd name="connsiteX18" fmla="*/ 10355 w 42261"/>
              <a:gd name="connsiteY18" fmla="*/ 23445 h 44948"/>
              <a:gd name="connsiteX19" fmla="*/ 7290 w 42261"/>
              <a:gd name="connsiteY19" fmla="*/ 14236 h 44948"/>
              <a:gd name="connsiteX0" fmla="*/ 9477 w 42261"/>
              <a:gd name="connsiteY0" fmla="*/ 20015 h 44948"/>
              <a:gd name="connsiteX1" fmla="*/ 10624 w 42261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423 w 37839"/>
              <a:gd name="connsiteY16" fmla="*/ 37060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7635 w 37839"/>
              <a:gd name="connsiteY17" fmla="*/ 29152 h 44948"/>
              <a:gd name="connsiteX18" fmla="*/ 5933 w 37839"/>
              <a:gd name="connsiteY18" fmla="*/ 23445 h 44948"/>
              <a:gd name="connsiteX19" fmla="*/ 2868 w 37839"/>
              <a:gd name="connsiteY19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0368 w 37839"/>
              <a:gd name="connsiteY4" fmla="*/ 1962 h 45122"/>
              <a:gd name="connsiteX5" fmla="*/ 24452 w 37839"/>
              <a:gd name="connsiteY5" fmla="*/ 4243 h 45122"/>
              <a:gd name="connsiteX6" fmla="*/ 30082 w 37839"/>
              <a:gd name="connsiteY6" fmla="*/ 2452 h 45122"/>
              <a:gd name="connsiteX7" fmla="*/ 32937 w 37839"/>
              <a:gd name="connsiteY7" fmla="*/ 7338 h 45122"/>
              <a:gd name="connsiteX8" fmla="*/ 36601 w 37839"/>
              <a:gd name="connsiteY8" fmla="*/ 12080 h 45122"/>
              <a:gd name="connsiteX9" fmla="*/ 36437 w 37839"/>
              <a:gd name="connsiteY9" fmla="*/ 17222 h 45122"/>
              <a:gd name="connsiteX10" fmla="*/ 37635 w 37839"/>
              <a:gd name="connsiteY10" fmla="*/ 25084 h 45122"/>
              <a:gd name="connsiteX11" fmla="*/ 32023 w 37839"/>
              <a:gd name="connsiteY11" fmla="*/ 31966 h 45122"/>
              <a:gd name="connsiteX12" fmla="*/ 30014 w 37839"/>
              <a:gd name="connsiteY12" fmla="*/ 37863 h 45122"/>
              <a:gd name="connsiteX13" fmla="*/ 23174 w 37839"/>
              <a:gd name="connsiteY13" fmla="*/ 38577 h 45122"/>
              <a:gd name="connsiteX14" fmla="*/ 18286 w 37839"/>
              <a:gd name="connsiteY14" fmla="*/ 44868 h 45122"/>
              <a:gd name="connsiteX15" fmla="*/ 11099 w 37839"/>
              <a:gd name="connsiteY15" fmla="*/ 41028 h 45122"/>
              <a:gd name="connsiteX16" fmla="*/ 11129 w 37839"/>
              <a:gd name="connsiteY16" fmla="*/ 25502 h 45122"/>
              <a:gd name="connsiteX17" fmla="*/ 5933 w 37839"/>
              <a:gd name="connsiteY17" fmla="*/ 23619 h 45122"/>
              <a:gd name="connsiteX18" fmla="*/ 2868 w 37839"/>
              <a:gd name="connsiteY18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4452 w 37839"/>
              <a:gd name="connsiteY4" fmla="*/ 4243 h 45122"/>
              <a:gd name="connsiteX5" fmla="*/ 30082 w 37839"/>
              <a:gd name="connsiteY5" fmla="*/ 2452 h 45122"/>
              <a:gd name="connsiteX6" fmla="*/ 32937 w 37839"/>
              <a:gd name="connsiteY6" fmla="*/ 7338 h 45122"/>
              <a:gd name="connsiteX7" fmla="*/ 36601 w 37839"/>
              <a:gd name="connsiteY7" fmla="*/ 12080 h 45122"/>
              <a:gd name="connsiteX8" fmla="*/ 36437 w 37839"/>
              <a:gd name="connsiteY8" fmla="*/ 17222 h 45122"/>
              <a:gd name="connsiteX9" fmla="*/ 37635 w 37839"/>
              <a:gd name="connsiteY9" fmla="*/ 25084 h 45122"/>
              <a:gd name="connsiteX10" fmla="*/ 32023 w 37839"/>
              <a:gd name="connsiteY10" fmla="*/ 31966 h 45122"/>
              <a:gd name="connsiteX11" fmla="*/ 30014 w 37839"/>
              <a:gd name="connsiteY11" fmla="*/ 37863 h 45122"/>
              <a:gd name="connsiteX12" fmla="*/ 23174 w 37839"/>
              <a:gd name="connsiteY12" fmla="*/ 38577 h 45122"/>
              <a:gd name="connsiteX13" fmla="*/ 18286 w 37839"/>
              <a:gd name="connsiteY13" fmla="*/ 44868 h 45122"/>
              <a:gd name="connsiteX14" fmla="*/ 11099 w 37839"/>
              <a:gd name="connsiteY14" fmla="*/ 41028 h 45122"/>
              <a:gd name="connsiteX15" fmla="*/ 11129 w 37839"/>
              <a:gd name="connsiteY15" fmla="*/ 25502 h 45122"/>
              <a:gd name="connsiteX16" fmla="*/ 5933 w 37839"/>
              <a:gd name="connsiteY16" fmla="*/ 23619 h 45122"/>
              <a:gd name="connsiteX17" fmla="*/ 2868 w 37839"/>
              <a:gd name="connsiteY17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30082 w 37839"/>
              <a:gd name="connsiteY5" fmla="*/ 2452 h 45122"/>
              <a:gd name="connsiteX6" fmla="*/ 32937 w 37839"/>
              <a:gd name="connsiteY6" fmla="*/ 7338 h 45122"/>
              <a:gd name="connsiteX7" fmla="*/ 36601 w 37839"/>
              <a:gd name="connsiteY7" fmla="*/ 12080 h 45122"/>
              <a:gd name="connsiteX8" fmla="*/ 36437 w 37839"/>
              <a:gd name="connsiteY8" fmla="*/ 17222 h 45122"/>
              <a:gd name="connsiteX9" fmla="*/ 37635 w 37839"/>
              <a:gd name="connsiteY9" fmla="*/ 25084 h 45122"/>
              <a:gd name="connsiteX10" fmla="*/ 32023 w 37839"/>
              <a:gd name="connsiteY10" fmla="*/ 31966 h 45122"/>
              <a:gd name="connsiteX11" fmla="*/ 30014 w 37839"/>
              <a:gd name="connsiteY11" fmla="*/ 37863 h 45122"/>
              <a:gd name="connsiteX12" fmla="*/ 23174 w 37839"/>
              <a:gd name="connsiteY12" fmla="*/ 38577 h 45122"/>
              <a:gd name="connsiteX13" fmla="*/ 18286 w 37839"/>
              <a:gd name="connsiteY13" fmla="*/ 44868 h 45122"/>
              <a:gd name="connsiteX14" fmla="*/ 11099 w 37839"/>
              <a:gd name="connsiteY14" fmla="*/ 41028 h 45122"/>
              <a:gd name="connsiteX15" fmla="*/ 11129 w 37839"/>
              <a:gd name="connsiteY15" fmla="*/ 25502 h 45122"/>
              <a:gd name="connsiteX16" fmla="*/ 5933 w 37839"/>
              <a:gd name="connsiteY16" fmla="*/ 23619 h 45122"/>
              <a:gd name="connsiteX17" fmla="*/ 2868 w 37839"/>
              <a:gd name="connsiteY17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32937 w 37839"/>
              <a:gd name="connsiteY5" fmla="*/ 7338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29591 w 37839"/>
              <a:gd name="connsiteY5" fmla="*/ 11859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29591 w 37839"/>
              <a:gd name="connsiteY5" fmla="*/ 11859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6601 w 37810"/>
              <a:gd name="connsiteY6" fmla="*/ 12080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73 h 45185"/>
              <a:gd name="connsiteX1" fmla="*/ 3978 w 37810"/>
              <a:gd name="connsiteY1" fmla="*/ 7763 h 45185"/>
              <a:gd name="connsiteX2" fmla="*/ 8680 w 37810"/>
              <a:gd name="connsiteY2" fmla="*/ 6919 h 45185"/>
              <a:gd name="connsiteX3" fmla="*/ 20421 w 37810"/>
              <a:gd name="connsiteY3" fmla="*/ 5580 h 45185"/>
              <a:gd name="connsiteX4" fmla="*/ 25400 w 37810"/>
              <a:gd name="connsiteY4" fmla="*/ 8289 h 45185"/>
              <a:gd name="connsiteX5" fmla="*/ 29368 w 37810"/>
              <a:gd name="connsiteY5" fmla="*/ 11922 h 45185"/>
              <a:gd name="connsiteX6" fmla="*/ 31583 w 37810"/>
              <a:gd name="connsiteY6" fmla="*/ 21077 h 45185"/>
              <a:gd name="connsiteX7" fmla="*/ 25676 w 37810"/>
              <a:gd name="connsiteY7" fmla="*/ 23743 h 45185"/>
              <a:gd name="connsiteX8" fmla="*/ 37635 w 37810"/>
              <a:gd name="connsiteY8" fmla="*/ 25147 h 45185"/>
              <a:gd name="connsiteX9" fmla="*/ 32023 w 37810"/>
              <a:gd name="connsiteY9" fmla="*/ 32029 h 45185"/>
              <a:gd name="connsiteX10" fmla="*/ 30014 w 37810"/>
              <a:gd name="connsiteY10" fmla="*/ 37926 h 45185"/>
              <a:gd name="connsiteX11" fmla="*/ 23174 w 37810"/>
              <a:gd name="connsiteY11" fmla="*/ 38640 h 45185"/>
              <a:gd name="connsiteX12" fmla="*/ 18286 w 37810"/>
              <a:gd name="connsiteY12" fmla="*/ 44931 h 45185"/>
              <a:gd name="connsiteX13" fmla="*/ 11099 w 37810"/>
              <a:gd name="connsiteY13" fmla="*/ 41091 h 45185"/>
              <a:gd name="connsiteX14" fmla="*/ 11129 w 37810"/>
              <a:gd name="connsiteY14" fmla="*/ 25565 h 45185"/>
              <a:gd name="connsiteX15" fmla="*/ 5933 w 37810"/>
              <a:gd name="connsiteY15" fmla="*/ 23682 h 45185"/>
              <a:gd name="connsiteX16" fmla="*/ 2868 w 37810"/>
              <a:gd name="connsiteY16" fmla="*/ 14473 h 45185"/>
              <a:gd name="connsiteX0" fmla="*/ 5055 w 37810"/>
              <a:gd name="connsiteY0" fmla="*/ 20252 h 45185"/>
              <a:gd name="connsiteX1" fmla="*/ 6202 w 37810"/>
              <a:gd name="connsiteY1" fmla="*/ 19348 h 45185"/>
              <a:gd name="connsiteX0" fmla="*/ 2868 w 37810"/>
              <a:gd name="connsiteY0" fmla="*/ 14473 h 45185"/>
              <a:gd name="connsiteX1" fmla="*/ 3978 w 37810"/>
              <a:gd name="connsiteY1" fmla="*/ 7763 h 45185"/>
              <a:gd name="connsiteX2" fmla="*/ 8680 w 37810"/>
              <a:gd name="connsiteY2" fmla="*/ 6919 h 45185"/>
              <a:gd name="connsiteX3" fmla="*/ 20421 w 37810"/>
              <a:gd name="connsiteY3" fmla="*/ 5580 h 45185"/>
              <a:gd name="connsiteX4" fmla="*/ 25400 w 37810"/>
              <a:gd name="connsiteY4" fmla="*/ 8289 h 45185"/>
              <a:gd name="connsiteX5" fmla="*/ 29368 w 37810"/>
              <a:gd name="connsiteY5" fmla="*/ 11922 h 45185"/>
              <a:gd name="connsiteX6" fmla="*/ 31583 w 37810"/>
              <a:gd name="connsiteY6" fmla="*/ 21077 h 45185"/>
              <a:gd name="connsiteX7" fmla="*/ 25676 w 37810"/>
              <a:gd name="connsiteY7" fmla="*/ 23743 h 45185"/>
              <a:gd name="connsiteX8" fmla="*/ 37635 w 37810"/>
              <a:gd name="connsiteY8" fmla="*/ 25147 h 45185"/>
              <a:gd name="connsiteX9" fmla="*/ 32023 w 37810"/>
              <a:gd name="connsiteY9" fmla="*/ 32029 h 45185"/>
              <a:gd name="connsiteX10" fmla="*/ 30014 w 37810"/>
              <a:gd name="connsiteY10" fmla="*/ 37926 h 45185"/>
              <a:gd name="connsiteX11" fmla="*/ 23174 w 37810"/>
              <a:gd name="connsiteY11" fmla="*/ 38640 h 45185"/>
              <a:gd name="connsiteX12" fmla="*/ 18286 w 37810"/>
              <a:gd name="connsiteY12" fmla="*/ 44931 h 45185"/>
              <a:gd name="connsiteX13" fmla="*/ 11099 w 37810"/>
              <a:gd name="connsiteY13" fmla="*/ 41091 h 45185"/>
              <a:gd name="connsiteX14" fmla="*/ 11129 w 37810"/>
              <a:gd name="connsiteY14" fmla="*/ 25565 h 45185"/>
              <a:gd name="connsiteX15" fmla="*/ 5933 w 37810"/>
              <a:gd name="connsiteY15" fmla="*/ 23682 h 45185"/>
              <a:gd name="connsiteX16" fmla="*/ 2868 w 37810"/>
              <a:gd name="connsiteY16" fmla="*/ 14473 h 45185"/>
              <a:gd name="connsiteX0" fmla="*/ 5055 w 37810"/>
              <a:gd name="connsiteY0" fmla="*/ 20252 h 45185"/>
              <a:gd name="connsiteX1" fmla="*/ 6202 w 37810"/>
              <a:gd name="connsiteY1" fmla="*/ 19348 h 45185"/>
              <a:gd name="connsiteX0" fmla="*/ 2868 w 33085"/>
              <a:gd name="connsiteY0" fmla="*/ 14473 h 45185"/>
              <a:gd name="connsiteX1" fmla="*/ 3978 w 33085"/>
              <a:gd name="connsiteY1" fmla="*/ 7763 h 45185"/>
              <a:gd name="connsiteX2" fmla="*/ 8680 w 33085"/>
              <a:gd name="connsiteY2" fmla="*/ 6919 h 45185"/>
              <a:gd name="connsiteX3" fmla="*/ 20421 w 33085"/>
              <a:gd name="connsiteY3" fmla="*/ 5580 h 45185"/>
              <a:gd name="connsiteX4" fmla="*/ 25400 w 33085"/>
              <a:gd name="connsiteY4" fmla="*/ 8289 h 45185"/>
              <a:gd name="connsiteX5" fmla="*/ 29368 w 33085"/>
              <a:gd name="connsiteY5" fmla="*/ 11922 h 45185"/>
              <a:gd name="connsiteX6" fmla="*/ 31583 w 33085"/>
              <a:gd name="connsiteY6" fmla="*/ 21077 h 45185"/>
              <a:gd name="connsiteX7" fmla="*/ 25676 w 33085"/>
              <a:gd name="connsiteY7" fmla="*/ 23743 h 45185"/>
              <a:gd name="connsiteX8" fmla="*/ 30442 w 33085"/>
              <a:gd name="connsiteY8" fmla="*/ 29560 h 45185"/>
              <a:gd name="connsiteX9" fmla="*/ 32023 w 33085"/>
              <a:gd name="connsiteY9" fmla="*/ 32029 h 45185"/>
              <a:gd name="connsiteX10" fmla="*/ 30014 w 33085"/>
              <a:gd name="connsiteY10" fmla="*/ 37926 h 45185"/>
              <a:gd name="connsiteX11" fmla="*/ 23174 w 33085"/>
              <a:gd name="connsiteY11" fmla="*/ 38640 h 45185"/>
              <a:gd name="connsiteX12" fmla="*/ 18286 w 33085"/>
              <a:gd name="connsiteY12" fmla="*/ 44931 h 45185"/>
              <a:gd name="connsiteX13" fmla="*/ 11099 w 33085"/>
              <a:gd name="connsiteY13" fmla="*/ 41091 h 45185"/>
              <a:gd name="connsiteX14" fmla="*/ 11129 w 33085"/>
              <a:gd name="connsiteY14" fmla="*/ 25565 h 45185"/>
              <a:gd name="connsiteX15" fmla="*/ 5933 w 33085"/>
              <a:gd name="connsiteY15" fmla="*/ 23682 h 45185"/>
              <a:gd name="connsiteX16" fmla="*/ 2868 w 33085"/>
              <a:gd name="connsiteY16" fmla="*/ 14473 h 45185"/>
              <a:gd name="connsiteX0" fmla="*/ 5055 w 33085"/>
              <a:gd name="connsiteY0" fmla="*/ 20252 h 45185"/>
              <a:gd name="connsiteX1" fmla="*/ 6202 w 33085"/>
              <a:gd name="connsiteY1" fmla="*/ 19348 h 45185"/>
              <a:gd name="connsiteX0" fmla="*/ 2868 w 32028"/>
              <a:gd name="connsiteY0" fmla="*/ 14473 h 45185"/>
              <a:gd name="connsiteX1" fmla="*/ 3978 w 32028"/>
              <a:gd name="connsiteY1" fmla="*/ 7763 h 45185"/>
              <a:gd name="connsiteX2" fmla="*/ 8680 w 32028"/>
              <a:gd name="connsiteY2" fmla="*/ 6919 h 45185"/>
              <a:gd name="connsiteX3" fmla="*/ 20421 w 32028"/>
              <a:gd name="connsiteY3" fmla="*/ 5580 h 45185"/>
              <a:gd name="connsiteX4" fmla="*/ 25400 w 32028"/>
              <a:gd name="connsiteY4" fmla="*/ 8289 h 45185"/>
              <a:gd name="connsiteX5" fmla="*/ 29368 w 32028"/>
              <a:gd name="connsiteY5" fmla="*/ 11922 h 45185"/>
              <a:gd name="connsiteX6" fmla="*/ 31583 w 32028"/>
              <a:gd name="connsiteY6" fmla="*/ 21077 h 45185"/>
              <a:gd name="connsiteX7" fmla="*/ 25676 w 32028"/>
              <a:gd name="connsiteY7" fmla="*/ 23743 h 45185"/>
              <a:gd name="connsiteX8" fmla="*/ 30442 w 32028"/>
              <a:gd name="connsiteY8" fmla="*/ 29560 h 45185"/>
              <a:gd name="connsiteX9" fmla="*/ 32023 w 32028"/>
              <a:gd name="connsiteY9" fmla="*/ 32029 h 45185"/>
              <a:gd name="connsiteX10" fmla="*/ 23637 w 32028"/>
              <a:gd name="connsiteY10" fmla="*/ 34018 h 45185"/>
              <a:gd name="connsiteX11" fmla="*/ 30014 w 32028"/>
              <a:gd name="connsiteY11" fmla="*/ 37926 h 45185"/>
              <a:gd name="connsiteX12" fmla="*/ 23174 w 32028"/>
              <a:gd name="connsiteY12" fmla="*/ 38640 h 45185"/>
              <a:gd name="connsiteX13" fmla="*/ 18286 w 32028"/>
              <a:gd name="connsiteY13" fmla="*/ 44931 h 45185"/>
              <a:gd name="connsiteX14" fmla="*/ 11099 w 32028"/>
              <a:gd name="connsiteY14" fmla="*/ 41091 h 45185"/>
              <a:gd name="connsiteX15" fmla="*/ 11129 w 32028"/>
              <a:gd name="connsiteY15" fmla="*/ 25565 h 45185"/>
              <a:gd name="connsiteX16" fmla="*/ 5933 w 32028"/>
              <a:gd name="connsiteY16" fmla="*/ 23682 h 45185"/>
              <a:gd name="connsiteX17" fmla="*/ 2868 w 32028"/>
              <a:gd name="connsiteY17" fmla="*/ 14473 h 45185"/>
              <a:gd name="connsiteX0" fmla="*/ 5055 w 32028"/>
              <a:gd name="connsiteY0" fmla="*/ 20252 h 45185"/>
              <a:gd name="connsiteX1" fmla="*/ 6202 w 32028"/>
              <a:gd name="connsiteY1" fmla="*/ 19348 h 45185"/>
              <a:gd name="connsiteX0" fmla="*/ 2868 w 32028"/>
              <a:gd name="connsiteY0" fmla="*/ 14473 h 45185"/>
              <a:gd name="connsiteX1" fmla="*/ 3978 w 32028"/>
              <a:gd name="connsiteY1" fmla="*/ 7763 h 45185"/>
              <a:gd name="connsiteX2" fmla="*/ 8680 w 32028"/>
              <a:gd name="connsiteY2" fmla="*/ 6919 h 45185"/>
              <a:gd name="connsiteX3" fmla="*/ 20421 w 32028"/>
              <a:gd name="connsiteY3" fmla="*/ 5580 h 45185"/>
              <a:gd name="connsiteX4" fmla="*/ 25400 w 32028"/>
              <a:gd name="connsiteY4" fmla="*/ 8289 h 45185"/>
              <a:gd name="connsiteX5" fmla="*/ 29368 w 32028"/>
              <a:gd name="connsiteY5" fmla="*/ 11922 h 45185"/>
              <a:gd name="connsiteX6" fmla="*/ 31583 w 32028"/>
              <a:gd name="connsiteY6" fmla="*/ 21077 h 45185"/>
              <a:gd name="connsiteX7" fmla="*/ 25676 w 32028"/>
              <a:gd name="connsiteY7" fmla="*/ 23743 h 45185"/>
              <a:gd name="connsiteX8" fmla="*/ 28100 w 32028"/>
              <a:gd name="connsiteY8" fmla="*/ 29452 h 45185"/>
              <a:gd name="connsiteX9" fmla="*/ 32023 w 32028"/>
              <a:gd name="connsiteY9" fmla="*/ 32029 h 45185"/>
              <a:gd name="connsiteX10" fmla="*/ 23637 w 32028"/>
              <a:gd name="connsiteY10" fmla="*/ 34018 h 45185"/>
              <a:gd name="connsiteX11" fmla="*/ 30014 w 32028"/>
              <a:gd name="connsiteY11" fmla="*/ 37926 h 45185"/>
              <a:gd name="connsiteX12" fmla="*/ 23174 w 32028"/>
              <a:gd name="connsiteY12" fmla="*/ 38640 h 45185"/>
              <a:gd name="connsiteX13" fmla="*/ 18286 w 32028"/>
              <a:gd name="connsiteY13" fmla="*/ 44931 h 45185"/>
              <a:gd name="connsiteX14" fmla="*/ 11099 w 32028"/>
              <a:gd name="connsiteY14" fmla="*/ 41091 h 45185"/>
              <a:gd name="connsiteX15" fmla="*/ 11129 w 32028"/>
              <a:gd name="connsiteY15" fmla="*/ 25565 h 45185"/>
              <a:gd name="connsiteX16" fmla="*/ 5933 w 32028"/>
              <a:gd name="connsiteY16" fmla="*/ 23682 h 45185"/>
              <a:gd name="connsiteX17" fmla="*/ 2868 w 32028"/>
              <a:gd name="connsiteY17" fmla="*/ 14473 h 45185"/>
              <a:gd name="connsiteX0" fmla="*/ 5055 w 32028"/>
              <a:gd name="connsiteY0" fmla="*/ 20252 h 45185"/>
              <a:gd name="connsiteX1" fmla="*/ 6202 w 32028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8100 w 31951"/>
              <a:gd name="connsiteY8" fmla="*/ 29452 h 45185"/>
              <a:gd name="connsiteX9" fmla="*/ 23637 w 31951"/>
              <a:gd name="connsiteY9" fmla="*/ 34018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8100 w 31951"/>
              <a:gd name="connsiteY8" fmla="*/ 29452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053"/>
              <a:gd name="connsiteX1" fmla="*/ 3978 w 31980"/>
              <a:gd name="connsiteY1" fmla="*/ 7763 h 45053"/>
              <a:gd name="connsiteX2" fmla="*/ 8680 w 31980"/>
              <a:gd name="connsiteY2" fmla="*/ 6919 h 45053"/>
              <a:gd name="connsiteX3" fmla="*/ 20421 w 31980"/>
              <a:gd name="connsiteY3" fmla="*/ 5580 h 45053"/>
              <a:gd name="connsiteX4" fmla="*/ 25400 w 31980"/>
              <a:gd name="connsiteY4" fmla="*/ 8289 h 45053"/>
              <a:gd name="connsiteX5" fmla="*/ 29368 w 31980"/>
              <a:gd name="connsiteY5" fmla="*/ 11922 h 45053"/>
              <a:gd name="connsiteX6" fmla="*/ 31583 w 31980"/>
              <a:gd name="connsiteY6" fmla="*/ 21077 h 45053"/>
              <a:gd name="connsiteX7" fmla="*/ 25286 w 31980"/>
              <a:gd name="connsiteY7" fmla="*/ 23097 h 45053"/>
              <a:gd name="connsiteX8" fmla="*/ 18117 w 31980"/>
              <a:gd name="connsiteY8" fmla="*/ 28206 h 45053"/>
              <a:gd name="connsiteX9" fmla="*/ 30014 w 31980"/>
              <a:gd name="connsiteY9" fmla="*/ 37926 h 45053"/>
              <a:gd name="connsiteX10" fmla="*/ 18286 w 31980"/>
              <a:gd name="connsiteY10" fmla="*/ 44931 h 45053"/>
              <a:gd name="connsiteX11" fmla="*/ 11099 w 31980"/>
              <a:gd name="connsiteY11" fmla="*/ 41091 h 45053"/>
              <a:gd name="connsiteX12" fmla="*/ 11129 w 31980"/>
              <a:gd name="connsiteY12" fmla="*/ 25565 h 45053"/>
              <a:gd name="connsiteX13" fmla="*/ 5933 w 31980"/>
              <a:gd name="connsiteY13" fmla="*/ 23682 h 45053"/>
              <a:gd name="connsiteX14" fmla="*/ 2868 w 31980"/>
              <a:gd name="connsiteY14" fmla="*/ 14473 h 45053"/>
              <a:gd name="connsiteX0" fmla="*/ 5055 w 31980"/>
              <a:gd name="connsiteY0" fmla="*/ 20252 h 45053"/>
              <a:gd name="connsiteX1" fmla="*/ 6202 w 31980"/>
              <a:gd name="connsiteY1" fmla="*/ 19348 h 45053"/>
              <a:gd name="connsiteX0" fmla="*/ 2868 w 31980"/>
              <a:gd name="connsiteY0" fmla="*/ 14473 h 45687"/>
              <a:gd name="connsiteX1" fmla="*/ 3978 w 31980"/>
              <a:gd name="connsiteY1" fmla="*/ 7763 h 45687"/>
              <a:gd name="connsiteX2" fmla="*/ 8680 w 31980"/>
              <a:gd name="connsiteY2" fmla="*/ 6919 h 45687"/>
              <a:gd name="connsiteX3" fmla="*/ 20421 w 31980"/>
              <a:gd name="connsiteY3" fmla="*/ 5580 h 45687"/>
              <a:gd name="connsiteX4" fmla="*/ 25400 w 31980"/>
              <a:gd name="connsiteY4" fmla="*/ 8289 h 45687"/>
              <a:gd name="connsiteX5" fmla="*/ 29368 w 31980"/>
              <a:gd name="connsiteY5" fmla="*/ 11922 h 45687"/>
              <a:gd name="connsiteX6" fmla="*/ 31583 w 31980"/>
              <a:gd name="connsiteY6" fmla="*/ 21077 h 45687"/>
              <a:gd name="connsiteX7" fmla="*/ 25286 w 31980"/>
              <a:gd name="connsiteY7" fmla="*/ 23097 h 45687"/>
              <a:gd name="connsiteX8" fmla="*/ 18117 w 31980"/>
              <a:gd name="connsiteY8" fmla="*/ 28206 h 45687"/>
              <a:gd name="connsiteX9" fmla="*/ 18286 w 31980"/>
              <a:gd name="connsiteY9" fmla="*/ 44931 h 45687"/>
              <a:gd name="connsiteX10" fmla="*/ 11099 w 31980"/>
              <a:gd name="connsiteY10" fmla="*/ 41091 h 45687"/>
              <a:gd name="connsiteX11" fmla="*/ 11129 w 31980"/>
              <a:gd name="connsiteY11" fmla="*/ 25565 h 45687"/>
              <a:gd name="connsiteX12" fmla="*/ 5933 w 31980"/>
              <a:gd name="connsiteY12" fmla="*/ 23682 h 45687"/>
              <a:gd name="connsiteX13" fmla="*/ 2868 w 31980"/>
              <a:gd name="connsiteY13" fmla="*/ 14473 h 45687"/>
              <a:gd name="connsiteX0" fmla="*/ 5055 w 31980"/>
              <a:gd name="connsiteY0" fmla="*/ 20252 h 45687"/>
              <a:gd name="connsiteX1" fmla="*/ 6202 w 31980"/>
              <a:gd name="connsiteY1" fmla="*/ 19348 h 45687"/>
              <a:gd name="connsiteX0" fmla="*/ 2868 w 31980"/>
              <a:gd name="connsiteY0" fmla="*/ 14473 h 41534"/>
              <a:gd name="connsiteX1" fmla="*/ 3978 w 31980"/>
              <a:gd name="connsiteY1" fmla="*/ 7763 h 41534"/>
              <a:gd name="connsiteX2" fmla="*/ 8680 w 31980"/>
              <a:gd name="connsiteY2" fmla="*/ 6919 h 41534"/>
              <a:gd name="connsiteX3" fmla="*/ 20421 w 31980"/>
              <a:gd name="connsiteY3" fmla="*/ 5580 h 41534"/>
              <a:gd name="connsiteX4" fmla="*/ 25400 w 31980"/>
              <a:gd name="connsiteY4" fmla="*/ 8289 h 41534"/>
              <a:gd name="connsiteX5" fmla="*/ 29368 w 31980"/>
              <a:gd name="connsiteY5" fmla="*/ 11922 h 41534"/>
              <a:gd name="connsiteX6" fmla="*/ 31583 w 31980"/>
              <a:gd name="connsiteY6" fmla="*/ 21077 h 41534"/>
              <a:gd name="connsiteX7" fmla="*/ 25286 w 31980"/>
              <a:gd name="connsiteY7" fmla="*/ 23097 h 41534"/>
              <a:gd name="connsiteX8" fmla="*/ 18117 w 31980"/>
              <a:gd name="connsiteY8" fmla="*/ 28206 h 41534"/>
              <a:gd name="connsiteX9" fmla="*/ 11099 w 31980"/>
              <a:gd name="connsiteY9" fmla="*/ 41091 h 41534"/>
              <a:gd name="connsiteX10" fmla="*/ 11129 w 31980"/>
              <a:gd name="connsiteY10" fmla="*/ 25565 h 41534"/>
              <a:gd name="connsiteX11" fmla="*/ 5933 w 31980"/>
              <a:gd name="connsiteY11" fmla="*/ 23682 h 41534"/>
              <a:gd name="connsiteX12" fmla="*/ 2868 w 31980"/>
              <a:gd name="connsiteY12" fmla="*/ 14473 h 41534"/>
              <a:gd name="connsiteX0" fmla="*/ 5055 w 31980"/>
              <a:gd name="connsiteY0" fmla="*/ 20252 h 41534"/>
              <a:gd name="connsiteX1" fmla="*/ 6202 w 31980"/>
              <a:gd name="connsiteY1" fmla="*/ 19348 h 41534"/>
              <a:gd name="connsiteX0" fmla="*/ 2868 w 31980"/>
              <a:gd name="connsiteY0" fmla="*/ 14473 h 42825"/>
              <a:gd name="connsiteX1" fmla="*/ 3978 w 31980"/>
              <a:gd name="connsiteY1" fmla="*/ 7763 h 42825"/>
              <a:gd name="connsiteX2" fmla="*/ 8680 w 31980"/>
              <a:gd name="connsiteY2" fmla="*/ 6919 h 42825"/>
              <a:gd name="connsiteX3" fmla="*/ 20421 w 31980"/>
              <a:gd name="connsiteY3" fmla="*/ 5580 h 42825"/>
              <a:gd name="connsiteX4" fmla="*/ 25400 w 31980"/>
              <a:gd name="connsiteY4" fmla="*/ 8289 h 42825"/>
              <a:gd name="connsiteX5" fmla="*/ 29368 w 31980"/>
              <a:gd name="connsiteY5" fmla="*/ 11922 h 42825"/>
              <a:gd name="connsiteX6" fmla="*/ 31583 w 31980"/>
              <a:gd name="connsiteY6" fmla="*/ 21077 h 42825"/>
              <a:gd name="connsiteX7" fmla="*/ 25286 w 31980"/>
              <a:gd name="connsiteY7" fmla="*/ 23097 h 42825"/>
              <a:gd name="connsiteX8" fmla="*/ 18117 w 31980"/>
              <a:gd name="connsiteY8" fmla="*/ 28206 h 42825"/>
              <a:gd name="connsiteX9" fmla="*/ 11099 w 31980"/>
              <a:gd name="connsiteY9" fmla="*/ 41091 h 42825"/>
              <a:gd name="connsiteX10" fmla="*/ 10869 w 31980"/>
              <a:gd name="connsiteY10" fmla="*/ 41014 h 42825"/>
              <a:gd name="connsiteX11" fmla="*/ 11129 w 31980"/>
              <a:gd name="connsiteY11" fmla="*/ 25565 h 42825"/>
              <a:gd name="connsiteX12" fmla="*/ 5933 w 31980"/>
              <a:gd name="connsiteY12" fmla="*/ 23682 h 42825"/>
              <a:gd name="connsiteX13" fmla="*/ 2868 w 31980"/>
              <a:gd name="connsiteY13" fmla="*/ 14473 h 42825"/>
              <a:gd name="connsiteX0" fmla="*/ 5055 w 31980"/>
              <a:gd name="connsiteY0" fmla="*/ 20252 h 42825"/>
              <a:gd name="connsiteX1" fmla="*/ 6202 w 31980"/>
              <a:gd name="connsiteY1" fmla="*/ 19348 h 42825"/>
              <a:gd name="connsiteX0" fmla="*/ 2868 w 31980"/>
              <a:gd name="connsiteY0" fmla="*/ 14473 h 41104"/>
              <a:gd name="connsiteX1" fmla="*/ 3978 w 31980"/>
              <a:gd name="connsiteY1" fmla="*/ 7763 h 41104"/>
              <a:gd name="connsiteX2" fmla="*/ 8680 w 31980"/>
              <a:gd name="connsiteY2" fmla="*/ 6919 h 41104"/>
              <a:gd name="connsiteX3" fmla="*/ 20421 w 31980"/>
              <a:gd name="connsiteY3" fmla="*/ 5580 h 41104"/>
              <a:gd name="connsiteX4" fmla="*/ 25400 w 31980"/>
              <a:gd name="connsiteY4" fmla="*/ 8289 h 41104"/>
              <a:gd name="connsiteX5" fmla="*/ 29368 w 31980"/>
              <a:gd name="connsiteY5" fmla="*/ 11922 h 41104"/>
              <a:gd name="connsiteX6" fmla="*/ 31583 w 31980"/>
              <a:gd name="connsiteY6" fmla="*/ 21077 h 41104"/>
              <a:gd name="connsiteX7" fmla="*/ 25286 w 31980"/>
              <a:gd name="connsiteY7" fmla="*/ 23097 h 41104"/>
              <a:gd name="connsiteX8" fmla="*/ 18117 w 31980"/>
              <a:gd name="connsiteY8" fmla="*/ 28206 h 41104"/>
              <a:gd name="connsiteX9" fmla="*/ 11099 w 31980"/>
              <a:gd name="connsiteY9" fmla="*/ 41091 h 41104"/>
              <a:gd name="connsiteX10" fmla="*/ 11129 w 31980"/>
              <a:gd name="connsiteY10" fmla="*/ 25565 h 41104"/>
              <a:gd name="connsiteX11" fmla="*/ 5933 w 31980"/>
              <a:gd name="connsiteY11" fmla="*/ 23682 h 41104"/>
              <a:gd name="connsiteX12" fmla="*/ 2868 w 31980"/>
              <a:gd name="connsiteY12" fmla="*/ 14473 h 41104"/>
              <a:gd name="connsiteX0" fmla="*/ 5055 w 31980"/>
              <a:gd name="connsiteY0" fmla="*/ 20252 h 41104"/>
              <a:gd name="connsiteX1" fmla="*/ 6202 w 31980"/>
              <a:gd name="connsiteY1" fmla="*/ 19348 h 41104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5055 w 31980"/>
              <a:gd name="connsiteY0" fmla="*/ 20252 h 30719"/>
              <a:gd name="connsiteX1" fmla="*/ 6202 w 31980"/>
              <a:gd name="connsiteY1" fmla="*/ 19348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5055 w 31980"/>
              <a:gd name="connsiteY0" fmla="*/ 20252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3717 w 31980"/>
              <a:gd name="connsiteY0" fmla="*/ 16054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3835 w 31980"/>
              <a:gd name="connsiteY1" fmla="*/ 1673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5051 w 31980"/>
              <a:gd name="connsiteY1" fmla="*/ 13515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3004 w 31980"/>
              <a:gd name="connsiteY0" fmla="*/ 14848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49 w 31980"/>
              <a:gd name="connsiteY1" fmla="*/ 15806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980" h="30719">
                <a:moveTo>
                  <a:pt x="2868" y="14473"/>
                </a:moveTo>
                <a:cubicBezTo>
                  <a:pt x="2540" y="11844"/>
                  <a:pt x="2625" y="9630"/>
                  <a:pt x="3586" y="7989"/>
                </a:cubicBezTo>
                <a:cubicBezTo>
                  <a:pt x="4597" y="6288"/>
                  <a:pt x="5626" y="5237"/>
                  <a:pt x="8680" y="6919"/>
                </a:cubicBezTo>
                <a:cubicBezTo>
                  <a:pt x="11078" y="-603"/>
                  <a:pt x="16262" y="-3319"/>
                  <a:pt x="20421" y="5580"/>
                </a:cubicBezTo>
                <a:cubicBezTo>
                  <a:pt x="22102" y="4392"/>
                  <a:pt x="23222" y="3652"/>
                  <a:pt x="25400" y="8289"/>
                </a:cubicBezTo>
                <a:cubicBezTo>
                  <a:pt x="26157" y="6744"/>
                  <a:pt x="29006" y="6113"/>
                  <a:pt x="29368" y="11922"/>
                </a:cubicBezTo>
                <a:cubicBezTo>
                  <a:pt x="32378" y="13963"/>
                  <a:pt x="32263" y="19215"/>
                  <a:pt x="31583" y="21077"/>
                </a:cubicBezTo>
                <a:cubicBezTo>
                  <a:pt x="30903" y="22939"/>
                  <a:pt x="29089" y="26204"/>
                  <a:pt x="25286" y="23097"/>
                </a:cubicBezTo>
                <a:cubicBezTo>
                  <a:pt x="24771" y="29559"/>
                  <a:pt x="21399" y="31224"/>
                  <a:pt x="18117" y="28206"/>
                </a:cubicBezTo>
                <a:cubicBezTo>
                  <a:pt x="15753" y="31205"/>
                  <a:pt x="15275" y="30875"/>
                  <a:pt x="14110" y="30435"/>
                </a:cubicBezTo>
                <a:cubicBezTo>
                  <a:pt x="12945" y="29995"/>
                  <a:pt x="11990" y="28467"/>
                  <a:pt x="11129" y="25565"/>
                </a:cubicBezTo>
                <a:cubicBezTo>
                  <a:pt x="8874" y="27077"/>
                  <a:pt x="7310" y="25531"/>
                  <a:pt x="5933" y="23682"/>
                </a:cubicBezTo>
                <a:cubicBezTo>
                  <a:pt x="-237" y="30466"/>
                  <a:pt x="-2150" y="14507"/>
                  <a:pt x="2868" y="14473"/>
                </a:cubicBezTo>
                <a:close/>
              </a:path>
              <a:path w="31980" h="30719" fill="none" extrusionOk="0">
                <a:moveTo>
                  <a:pt x="2857" y="14526"/>
                </a:moveTo>
                <a:cubicBezTo>
                  <a:pt x="2799" y="14403"/>
                  <a:pt x="3138" y="14804"/>
                  <a:pt x="2870" y="14359"/>
                </a:cubicBezTo>
              </a:path>
            </a:pathLst>
          </a:custGeom>
          <a:gradFill>
            <a:gsLst>
              <a:gs pos="0">
                <a:schemeClr val="accent2">
                  <a:tint val="50000"/>
                  <a:satMod val="300000"/>
                  <a:alpha val="92000"/>
                </a:schemeClr>
              </a:gs>
              <a:gs pos="35000">
                <a:schemeClr val="accent2">
                  <a:tint val="37000"/>
                  <a:satMod val="300000"/>
                  <a:alpha val="88000"/>
                </a:schemeClr>
              </a:gs>
              <a:gs pos="100000">
                <a:schemeClr val="accent2">
                  <a:tint val="15000"/>
                  <a:satMod val="350000"/>
                  <a:alpha val="89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347">
              <a:lnSpc>
                <a:spcPct val="80000"/>
              </a:lnSpc>
            </a:pPr>
            <a:r>
              <a:rPr lang="en-US" sz="1100" b="1" dirty="0">
                <a:solidFill>
                  <a:srgbClr val="000000"/>
                </a:solidFill>
                <a:latin typeface="Calibri"/>
              </a:rPr>
              <a:t>Backhaul</a:t>
            </a:r>
          </a:p>
        </p:txBody>
      </p:sp>
      <p:sp>
        <p:nvSpPr>
          <p:cNvPr id="799" name="Rectangle 798"/>
          <p:cNvSpPr/>
          <p:nvPr/>
        </p:nvSpPr>
        <p:spPr>
          <a:xfrm rot="16200000" flipH="1">
            <a:off x="9967776" y="4212093"/>
            <a:ext cx="130700" cy="899947"/>
          </a:xfrm>
          <a:prstGeom prst="rect">
            <a:avLst/>
          </a:prstGeom>
          <a:solidFill>
            <a:srgbClr val="7BC043"/>
          </a:solidFill>
          <a:ln w="6350">
            <a:solidFill>
              <a:srgbClr val="00703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8347"/>
            <a:endParaRPr lang="en-US" sz="20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00" name="Rounded Rectangle 799"/>
          <p:cNvSpPr/>
          <p:nvPr/>
        </p:nvSpPr>
        <p:spPr>
          <a:xfrm>
            <a:off x="7653444" y="6128957"/>
            <a:ext cx="92585" cy="144159"/>
          </a:xfrm>
          <a:prstGeom prst="roundRect">
            <a:avLst>
              <a:gd name="adj" fmla="val 6257"/>
            </a:avLst>
          </a:prstGeom>
          <a:pattFill prst="dkUpDiag">
            <a:fgClr>
              <a:srgbClr val="C3D707"/>
            </a:fgClr>
            <a:bgClr>
              <a:schemeClr val="bg1"/>
            </a:bgClr>
          </a:pattFill>
          <a:ln w="9525">
            <a:solidFill>
              <a:srgbClr val="0070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347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01" name="Rounded Rectangle 800"/>
          <p:cNvSpPr/>
          <p:nvPr/>
        </p:nvSpPr>
        <p:spPr>
          <a:xfrm>
            <a:off x="7288829" y="6281357"/>
            <a:ext cx="92585" cy="144159"/>
          </a:xfrm>
          <a:prstGeom prst="roundRect">
            <a:avLst>
              <a:gd name="adj" fmla="val 6257"/>
            </a:avLst>
          </a:prstGeom>
          <a:pattFill prst="dkUpDiag">
            <a:fgClr>
              <a:srgbClr val="C3D707"/>
            </a:fgClr>
            <a:bgClr>
              <a:schemeClr val="bg1"/>
            </a:bgClr>
          </a:pattFill>
          <a:ln w="9525">
            <a:solidFill>
              <a:srgbClr val="0070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347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744" name="Group 743"/>
          <p:cNvGrpSpPr/>
          <p:nvPr/>
        </p:nvGrpSpPr>
        <p:grpSpPr>
          <a:xfrm>
            <a:off x="9434079" y="4164965"/>
            <a:ext cx="543615" cy="458602"/>
            <a:chOff x="2951382" y="240251"/>
            <a:chExt cx="1429512" cy="1108975"/>
          </a:xfrm>
        </p:grpSpPr>
        <p:pic>
          <p:nvPicPr>
            <p:cNvPr id="752" name="Picture 751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044080" y="240251"/>
              <a:ext cx="1230265" cy="110897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31750"/>
            </a:effectLst>
          </p:spPr>
        </p:pic>
        <p:sp>
          <p:nvSpPr>
            <p:cNvPr id="802" name="Oval 801"/>
            <p:cNvSpPr/>
            <p:nvPr/>
          </p:nvSpPr>
          <p:spPr>
            <a:xfrm>
              <a:off x="3083207" y="253358"/>
              <a:ext cx="1169489" cy="1029062"/>
            </a:xfrm>
            <a:prstGeom prst="ellipse">
              <a:avLst/>
            </a:prstGeom>
            <a:gradFill>
              <a:gsLst>
                <a:gs pos="0">
                  <a:srgbClr val="006032"/>
                </a:gs>
                <a:gs pos="34000">
                  <a:schemeClr val="bg1">
                    <a:lumMod val="95000"/>
                    <a:alpha val="59000"/>
                  </a:schemeClr>
                </a:gs>
                <a:gs pos="7000">
                  <a:srgbClr val="97C642">
                    <a:alpha val="89000"/>
                  </a:srgbClr>
                </a:gs>
                <a:gs pos="100000">
                  <a:schemeClr val="tx2">
                    <a:lumMod val="75000"/>
                  </a:schemeClr>
                </a:gs>
                <a:gs pos="88000">
                  <a:srgbClr val="00703C"/>
                </a:gs>
                <a:gs pos="62000">
                  <a:schemeClr val="bg1">
                    <a:alpha val="46000"/>
                  </a:schemeClr>
                </a:gs>
              </a:gsLst>
              <a:lin ang="30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1000" dirty="0">
                <a:solidFill>
                  <a:srgbClr val="FFFF00"/>
                </a:solidFill>
                <a:latin typeface="Calibri"/>
              </a:endParaRPr>
            </a:p>
          </p:txBody>
        </p:sp>
        <p:grpSp>
          <p:nvGrpSpPr>
            <p:cNvPr id="803" name="Group 802"/>
            <p:cNvGrpSpPr/>
            <p:nvPr/>
          </p:nvGrpSpPr>
          <p:grpSpPr>
            <a:xfrm>
              <a:off x="2951382" y="734254"/>
              <a:ext cx="1429512" cy="263151"/>
              <a:chOff x="1972224" y="2478468"/>
              <a:chExt cx="3923780" cy="516473"/>
            </a:xfrm>
          </p:grpSpPr>
          <p:grpSp>
            <p:nvGrpSpPr>
              <p:cNvPr id="805" name="Group 804"/>
              <p:cNvGrpSpPr/>
              <p:nvPr/>
            </p:nvGrpSpPr>
            <p:grpSpPr>
              <a:xfrm>
                <a:off x="1972224" y="2531081"/>
                <a:ext cx="3923780" cy="411247"/>
                <a:chOff x="6249726" y="3927944"/>
                <a:chExt cx="4110826" cy="1382736"/>
              </a:xfrm>
            </p:grpSpPr>
            <p:sp>
              <p:nvSpPr>
                <p:cNvPr id="812" name="Block Arc 4"/>
                <p:cNvSpPr/>
                <p:nvPr/>
              </p:nvSpPr>
              <p:spPr>
                <a:xfrm>
                  <a:off x="6249726" y="3927944"/>
                  <a:ext cx="4110826" cy="624178"/>
                </a:xfrm>
                <a:custGeom>
                  <a:avLst/>
                  <a:gdLst>
                    <a:gd name="connsiteX0" fmla="*/ 0 w 4110825"/>
                    <a:gd name="connsiteY0" fmla="*/ 624178 h 1248355"/>
                    <a:gd name="connsiteX1" fmla="*/ 2055413 w 4110825"/>
                    <a:gd name="connsiteY1" fmla="*/ 0 h 1248355"/>
                    <a:gd name="connsiteX2" fmla="*/ 4110826 w 4110825"/>
                    <a:gd name="connsiteY2" fmla="*/ 624178 h 1248355"/>
                    <a:gd name="connsiteX3" fmla="*/ 3798736 w 4110825"/>
                    <a:gd name="connsiteY3" fmla="*/ 624178 h 1248355"/>
                    <a:gd name="connsiteX4" fmla="*/ 2055412 w 4110825"/>
                    <a:gd name="connsiteY4" fmla="*/ 312089 h 1248355"/>
                    <a:gd name="connsiteX5" fmla="*/ 312088 w 4110825"/>
                    <a:gd name="connsiteY5" fmla="*/ 624178 h 1248355"/>
                    <a:gd name="connsiteX6" fmla="*/ 0 w 4110825"/>
                    <a:gd name="connsiteY6" fmla="*/ 624178 h 1248355"/>
                    <a:gd name="connsiteX0" fmla="*/ 0 w 4110826"/>
                    <a:gd name="connsiteY0" fmla="*/ 624178 h 624178"/>
                    <a:gd name="connsiteX1" fmla="*/ 2055413 w 4110826"/>
                    <a:gd name="connsiteY1" fmla="*/ 0 h 624178"/>
                    <a:gd name="connsiteX2" fmla="*/ 4110826 w 4110826"/>
                    <a:gd name="connsiteY2" fmla="*/ 624178 h 624178"/>
                    <a:gd name="connsiteX3" fmla="*/ 3798736 w 4110826"/>
                    <a:gd name="connsiteY3" fmla="*/ 624178 h 624178"/>
                    <a:gd name="connsiteX4" fmla="*/ 2063364 w 4110826"/>
                    <a:gd name="connsiteY4" fmla="*/ 137161 h 624178"/>
                    <a:gd name="connsiteX5" fmla="*/ 312088 w 4110826"/>
                    <a:gd name="connsiteY5" fmla="*/ 624178 h 624178"/>
                    <a:gd name="connsiteX6" fmla="*/ 0 w 4110826"/>
                    <a:gd name="connsiteY6" fmla="*/ 624178 h 624178"/>
                    <a:gd name="connsiteX0" fmla="*/ 0 w 4110826"/>
                    <a:gd name="connsiteY0" fmla="*/ 624178 h 624178"/>
                    <a:gd name="connsiteX1" fmla="*/ 2055413 w 4110826"/>
                    <a:gd name="connsiteY1" fmla="*/ 0 h 624178"/>
                    <a:gd name="connsiteX2" fmla="*/ 4110826 w 4110826"/>
                    <a:gd name="connsiteY2" fmla="*/ 624178 h 624178"/>
                    <a:gd name="connsiteX3" fmla="*/ 3798736 w 4110826"/>
                    <a:gd name="connsiteY3" fmla="*/ 624178 h 624178"/>
                    <a:gd name="connsiteX4" fmla="*/ 2055413 w 4110826"/>
                    <a:gd name="connsiteY4" fmla="*/ 65600 h 624178"/>
                    <a:gd name="connsiteX5" fmla="*/ 312088 w 4110826"/>
                    <a:gd name="connsiteY5" fmla="*/ 624178 h 624178"/>
                    <a:gd name="connsiteX6" fmla="*/ 0 w 4110826"/>
                    <a:gd name="connsiteY6" fmla="*/ 624178 h 62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10826" h="624178">
                      <a:moveTo>
                        <a:pt x="0" y="624178"/>
                      </a:moveTo>
                      <a:cubicBezTo>
                        <a:pt x="0" y="279454"/>
                        <a:pt x="920240" y="0"/>
                        <a:pt x="2055413" y="0"/>
                      </a:cubicBezTo>
                      <a:cubicBezTo>
                        <a:pt x="3190586" y="0"/>
                        <a:pt x="4110826" y="279454"/>
                        <a:pt x="4110826" y="624178"/>
                      </a:cubicBezTo>
                      <a:lnTo>
                        <a:pt x="3798736" y="624178"/>
                      </a:lnTo>
                      <a:cubicBezTo>
                        <a:pt x="3798736" y="451816"/>
                        <a:pt x="3018224" y="65600"/>
                        <a:pt x="2055413" y="65600"/>
                      </a:cubicBezTo>
                      <a:cubicBezTo>
                        <a:pt x="1092602" y="65600"/>
                        <a:pt x="312088" y="451816"/>
                        <a:pt x="312088" y="624178"/>
                      </a:cubicBezTo>
                      <a:lnTo>
                        <a:pt x="0" y="624178"/>
                      </a:lnTo>
                      <a:close/>
                    </a:path>
                  </a:pathLst>
                </a:custGeom>
                <a:gradFill>
                  <a:gsLst>
                    <a:gs pos="4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69000">
                      <a:schemeClr val="accent1">
                        <a:lumMod val="45000"/>
                        <a:lumOff val="55000"/>
                        <a:alpha val="24000"/>
                      </a:schemeClr>
                    </a:gs>
                    <a:gs pos="83000">
                      <a:schemeClr val="accent1">
                        <a:lumMod val="45000"/>
                        <a:lumOff val="55000"/>
                        <a:alpha val="58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8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813" name="Block Arc 5"/>
                <p:cNvSpPr/>
                <p:nvPr/>
              </p:nvSpPr>
              <p:spPr>
                <a:xfrm flipV="1">
                  <a:off x="6249726" y="4537415"/>
                  <a:ext cx="4110826" cy="773265"/>
                </a:xfrm>
                <a:custGeom>
                  <a:avLst/>
                  <a:gdLst>
                    <a:gd name="connsiteX0" fmla="*/ 0 w 4110826"/>
                    <a:gd name="connsiteY0" fmla="*/ 646044 h 1292087"/>
                    <a:gd name="connsiteX1" fmla="*/ 2055413 w 4110826"/>
                    <a:gd name="connsiteY1" fmla="*/ 0 h 1292087"/>
                    <a:gd name="connsiteX2" fmla="*/ 4110826 w 4110826"/>
                    <a:gd name="connsiteY2" fmla="*/ 646044 h 1292087"/>
                    <a:gd name="connsiteX3" fmla="*/ 3787804 w 4110826"/>
                    <a:gd name="connsiteY3" fmla="*/ 646044 h 1292087"/>
                    <a:gd name="connsiteX4" fmla="*/ 2055413 w 4110826"/>
                    <a:gd name="connsiteY4" fmla="*/ 323022 h 1292087"/>
                    <a:gd name="connsiteX5" fmla="*/ 323022 w 4110826"/>
                    <a:gd name="connsiteY5" fmla="*/ 646044 h 1292087"/>
                    <a:gd name="connsiteX6" fmla="*/ 0 w 4110826"/>
                    <a:gd name="connsiteY6" fmla="*/ 646044 h 1292087"/>
                    <a:gd name="connsiteX0" fmla="*/ 0 w 4110826"/>
                    <a:gd name="connsiteY0" fmla="*/ 646044 h 646044"/>
                    <a:gd name="connsiteX1" fmla="*/ 2055413 w 4110826"/>
                    <a:gd name="connsiteY1" fmla="*/ 0 h 646044"/>
                    <a:gd name="connsiteX2" fmla="*/ 4110826 w 4110826"/>
                    <a:gd name="connsiteY2" fmla="*/ 646044 h 646044"/>
                    <a:gd name="connsiteX3" fmla="*/ 3787804 w 4110826"/>
                    <a:gd name="connsiteY3" fmla="*/ 646044 h 646044"/>
                    <a:gd name="connsiteX4" fmla="*/ 2055413 w 4110826"/>
                    <a:gd name="connsiteY4" fmla="*/ 323022 h 646044"/>
                    <a:gd name="connsiteX5" fmla="*/ 323022 w 4110826"/>
                    <a:gd name="connsiteY5" fmla="*/ 646044 h 646044"/>
                    <a:gd name="connsiteX6" fmla="*/ 0 w 4110826"/>
                    <a:gd name="connsiteY6" fmla="*/ 646044 h 646044"/>
                    <a:gd name="connsiteX0" fmla="*/ 0 w 4110826"/>
                    <a:gd name="connsiteY0" fmla="*/ 773265 h 773265"/>
                    <a:gd name="connsiteX1" fmla="*/ 2063364 w 4110826"/>
                    <a:gd name="connsiteY1" fmla="*/ 0 h 773265"/>
                    <a:gd name="connsiteX2" fmla="*/ 4110826 w 4110826"/>
                    <a:gd name="connsiteY2" fmla="*/ 773265 h 773265"/>
                    <a:gd name="connsiteX3" fmla="*/ 3787804 w 4110826"/>
                    <a:gd name="connsiteY3" fmla="*/ 773265 h 773265"/>
                    <a:gd name="connsiteX4" fmla="*/ 2055413 w 4110826"/>
                    <a:gd name="connsiteY4" fmla="*/ 450243 h 773265"/>
                    <a:gd name="connsiteX5" fmla="*/ 323022 w 4110826"/>
                    <a:gd name="connsiteY5" fmla="*/ 773265 h 773265"/>
                    <a:gd name="connsiteX6" fmla="*/ 0 w 4110826"/>
                    <a:gd name="connsiteY6" fmla="*/ 773265 h 773265"/>
                    <a:gd name="connsiteX0" fmla="*/ 0 w 4110826"/>
                    <a:gd name="connsiteY0" fmla="*/ 773265 h 773265"/>
                    <a:gd name="connsiteX1" fmla="*/ 2063364 w 4110826"/>
                    <a:gd name="connsiteY1" fmla="*/ 0 h 773265"/>
                    <a:gd name="connsiteX2" fmla="*/ 4110826 w 4110826"/>
                    <a:gd name="connsiteY2" fmla="*/ 773265 h 773265"/>
                    <a:gd name="connsiteX3" fmla="*/ 3787804 w 4110826"/>
                    <a:gd name="connsiteY3" fmla="*/ 773265 h 773265"/>
                    <a:gd name="connsiteX4" fmla="*/ 2103121 w 4110826"/>
                    <a:gd name="connsiteY4" fmla="*/ 307119 h 773265"/>
                    <a:gd name="connsiteX5" fmla="*/ 323022 w 4110826"/>
                    <a:gd name="connsiteY5" fmla="*/ 773265 h 773265"/>
                    <a:gd name="connsiteX6" fmla="*/ 0 w 4110826"/>
                    <a:gd name="connsiteY6" fmla="*/ 773265 h 773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10826" h="773265">
                      <a:moveTo>
                        <a:pt x="0" y="773265"/>
                      </a:moveTo>
                      <a:cubicBezTo>
                        <a:pt x="0" y="416465"/>
                        <a:pt x="928191" y="0"/>
                        <a:pt x="2063364" y="0"/>
                      </a:cubicBezTo>
                      <a:cubicBezTo>
                        <a:pt x="3198537" y="0"/>
                        <a:pt x="4110826" y="416465"/>
                        <a:pt x="4110826" y="773265"/>
                      </a:cubicBezTo>
                      <a:lnTo>
                        <a:pt x="3787804" y="773265"/>
                      </a:lnTo>
                      <a:cubicBezTo>
                        <a:pt x="3787804" y="594865"/>
                        <a:pt x="3059894" y="307119"/>
                        <a:pt x="2103121" y="307119"/>
                      </a:cubicBezTo>
                      <a:cubicBezTo>
                        <a:pt x="1146348" y="307119"/>
                        <a:pt x="323022" y="594865"/>
                        <a:pt x="323022" y="773265"/>
                      </a:cubicBezTo>
                      <a:lnTo>
                        <a:pt x="0" y="77326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0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8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grpSp>
            <p:nvGrpSpPr>
              <p:cNvPr id="806" name="Group 805"/>
              <p:cNvGrpSpPr/>
              <p:nvPr/>
            </p:nvGrpSpPr>
            <p:grpSpPr>
              <a:xfrm>
                <a:off x="2043075" y="2478468"/>
                <a:ext cx="3782079" cy="516473"/>
                <a:chOff x="1448289" y="4936465"/>
                <a:chExt cx="4180449" cy="516473"/>
              </a:xfrm>
            </p:grpSpPr>
            <p:sp>
              <p:nvSpPr>
                <p:cNvPr id="810" name="Block Arc 4"/>
                <p:cNvSpPr/>
                <p:nvPr/>
              </p:nvSpPr>
              <p:spPr>
                <a:xfrm rot="20668732">
                  <a:off x="1448289" y="4936465"/>
                  <a:ext cx="4110826" cy="237423"/>
                </a:xfrm>
                <a:custGeom>
                  <a:avLst/>
                  <a:gdLst>
                    <a:gd name="connsiteX0" fmla="*/ 0 w 4110825"/>
                    <a:gd name="connsiteY0" fmla="*/ 624178 h 1248355"/>
                    <a:gd name="connsiteX1" fmla="*/ 2055413 w 4110825"/>
                    <a:gd name="connsiteY1" fmla="*/ 0 h 1248355"/>
                    <a:gd name="connsiteX2" fmla="*/ 4110826 w 4110825"/>
                    <a:gd name="connsiteY2" fmla="*/ 624178 h 1248355"/>
                    <a:gd name="connsiteX3" fmla="*/ 3798736 w 4110825"/>
                    <a:gd name="connsiteY3" fmla="*/ 624178 h 1248355"/>
                    <a:gd name="connsiteX4" fmla="*/ 2055412 w 4110825"/>
                    <a:gd name="connsiteY4" fmla="*/ 312089 h 1248355"/>
                    <a:gd name="connsiteX5" fmla="*/ 312088 w 4110825"/>
                    <a:gd name="connsiteY5" fmla="*/ 624178 h 1248355"/>
                    <a:gd name="connsiteX6" fmla="*/ 0 w 4110825"/>
                    <a:gd name="connsiteY6" fmla="*/ 624178 h 1248355"/>
                    <a:gd name="connsiteX0" fmla="*/ 0 w 4110826"/>
                    <a:gd name="connsiteY0" fmla="*/ 624178 h 624178"/>
                    <a:gd name="connsiteX1" fmla="*/ 2055413 w 4110826"/>
                    <a:gd name="connsiteY1" fmla="*/ 0 h 624178"/>
                    <a:gd name="connsiteX2" fmla="*/ 4110826 w 4110826"/>
                    <a:gd name="connsiteY2" fmla="*/ 624178 h 624178"/>
                    <a:gd name="connsiteX3" fmla="*/ 3798736 w 4110826"/>
                    <a:gd name="connsiteY3" fmla="*/ 624178 h 624178"/>
                    <a:gd name="connsiteX4" fmla="*/ 2063364 w 4110826"/>
                    <a:gd name="connsiteY4" fmla="*/ 137161 h 624178"/>
                    <a:gd name="connsiteX5" fmla="*/ 312088 w 4110826"/>
                    <a:gd name="connsiteY5" fmla="*/ 624178 h 624178"/>
                    <a:gd name="connsiteX6" fmla="*/ 0 w 4110826"/>
                    <a:gd name="connsiteY6" fmla="*/ 624178 h 624178"/>
                    <a:gd name="connsiteX0" fmla="*/ 0 w 4110826"/>
                    <a:gd name="connsiteY0" fmla="*/ 624178 h 624178"/>
                    <a:gd name="connsiteX1" fmla="*/ 2055413 w 4110826"/>
                    <a:gd name="connsiteY1" fmla="*/ 0 h 624178"/>
                    <a:gd name="connsiteX2" fmla="*/ 4110826 w 4110826"/>
                    <a:gd name="connsiteY2" fmla="*/ 624178 h 624178"/>
                    <a:gd name="connsiteX3" fmla="*/ 3798736 w 4110826"/>
                    <a:gd name="connsiteY3" fmla="*/ 624178 h 624178"/>
                    <a:gd name="connsiteX4" fmla="*/ 2055413 w 4110826"/>
                    <a:gd name="connsiteY4" fmla="*/ 65600 h 624178"/>
                    <a:gd name="connsiteX5" fmla="*/ 312088 w 4110826"/>
                    <a:gd name="connsiteY5" fmla="*/ 624178 h 624178"/>
                    <a:gd name="connsiteX6" fmla="*/ 0 w 4110826"/>
                    <a:gd name="connsiteY6" fmla="*/ 624178 h 62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10826" h="624178">
                      <a:moveTo>
                        <a:pt x="0" y="624178"/>
                      </a:moveTo>
                      <a:cubicBezTo>
                        <a:pt x="0" y="279454"/>
                        <a:pt x="920240" y="0"/>
                        <a:pt x="2055413" y="0"/>
                      </a:cubicBezTo>
                      <a:cubicBezTo>
                        <a:pt x="3190586" y="0"/>
                        <a:pt x="4110826" y="279454"/>
                        <a:pt x="4110826" y="624178"/>
                      </a:cubicBezTo>
                      <a:lnTo>
                        <a:pt x="3798736" y="624178"/>
                      </a:lnTo>
                      <a:cubicBezTo>
                        <a:pt x="3798736" y="451816"/>
                        <a:pt x="3018224" y="65600"/>
                        <a:pt x="2055413" y="65600"/>
                      </a:cubicBezTo>
                      <a:cubicBezTo>
                        <a:pt x="1092602" y="65600"/>
                        <a:pt x="312088" y="451816"/>
                        <a:pt x="312088" y="624178"/>
                      </a:cubicBezTo>
                      <a:lnTo>
                        <a:pt x="0" y="624178"/>
                      </a:lnTo>
                      <a:close/>
                    </a:path>
                  </a:pathLst>
                </a:custGeom>
                <a:gradFill>
                  <a:gsLst>
                    <a:gs pos="40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6000">
                      <a:srgbClr val="D3DFEE">
                        <a:alpha val="25000"/>
                      </a:srgbClr>
                    </a:gs>
                    <a:gs pos="68000">
                      <a:schemeClr val="accent1">
                        <a:lumMod val="45000"/>
                        <a:lumOff val="55000"/>
                        <a:alpha val="34000"/>
                      </a:schemeClr>
                    </a:gs>
                    <a:gs pos="83000">
                      <a:schemeClr val="accent1">
                        <a:lumMod val="45000"/>
                        <a:lumOff val="55000"/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8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811" name="Block Arc 5"/>
                <p:cNvSpPr/>
                <p:nvPr/>
              </p:nvSpPr>
              <p:spPr>
                <a:xfrm rot="20668732" flipV="1">
                  <a:off x="1517912" y="5158806"/>
                  <a:ext cx="4110826" cy="294132"/>
                </a:xfrm>
                <a:custGeom>
                  <a:avLst/>
                  <a:gdLst>
                    <a:gd name="connsiteX0" fmla="*/ 0 w 4110826"/>
                    <a:gd name="connsiteY0" fmla="*/ 646044 h 1292087"/>
                    <a:gd name="connsiteX1" fmla="*/ 2055413 w 4110826"/>
                    <a:gd name="connsiteY1" fmla="*/ 0 h 1292087"/>
                    <a:gd name="connsiteX2" fmla="*/ 4110826 w 4110826"/>
                    <a:gd name="connsiteY2" fmla="*/ 646044 h 1292087"/>
                    <a:gd name="connsiteX3" fmla="*/ 3787804 w 4110826"/>
                    <a:gd name="connsiteY3" fmla="*/ 646044 h 1292087"/>
                    <a:gd name="connsiteX4" fmla="*/ 2055413 w 4110826"/>
                    <a:gd name="connsiteY4" fmla="*/ 323022 h 1292087"/>
                    <a:gd name="connsiteX5" fmla="*/ 323022 w 4110826"/>
                    <a:gd name="connsiteY5" fmla="*/ 646044 h 1292087"/>
                    <a:gd name="connsiteX6" fmla="*/ 0 w 4110826"/>
                    <a:gd name="connsiteY6" fmla="*/ 646044 h 1292087"/>
                    <a:gd name="connsiteX0" fmla="*/ 0 w 4110826"/>
                    <a:gd name="connsiteY0" fmla="*/ 646044 h 646044"/>
                    <a:gd name="connsiteX1" fmla="*/ 2055413 w 4110826"/>
                    <a:gd name="connsiteY1" fmla="*/ 0 h 646044"/>
                    <a:gd name="connsiteX2" fmla="*/ 4110826 w 4110826"/>
                    <a:gd name="connsiteY2" fmla="*/ 646044 h 646044"/>
                    <a:gd name="connsiteX3" fmla="*/ 3787804 w 4110826"/>
                    <a:gd name="connsiteY3" fmla="*/ 646044 h 646044"/>
                    <a:gd name="connsiteX4" fmla="*/ 2055413 w 4110826"/>
                    <a:gd name="connsiteY4" fmla="*/ 323022 h 646044"/>
                    <a:gd name="connsiteX5" fmla="*/ 323022 w 4110826"/>
                    <a:gd name="connsiteY5" fmla="*/ 646044 h 646044"/>
                    <a:gd name="connsiteX6" fmla="*/ 0 w 4110826"/>
                    <a:gd name="connsiteY6" fmla="*/ 646044 h 646044"/>
                    <a:gd name="connsiteX0" fmla="*/ 0 w 4110826"/>
                    <a:gd name="connsiteY0" fmla="*/ 773265 h 773265"/>
                    <a:gd name="connsiteX1" fmla="*/ 2063364 w 4110826"/>
                    <a:gd name="connsiteY1" fmla="*/ 0 h 773265"/>
                    <a:gd name="connsiteX2" fmla="*/ 4110826 w 4110826"/>
                    <a:gd name="connsiteY2" fmla="*/ 773265 h 773265"/>
                    <a:gd name="connsiteX3" fmla="*/ 3787804 w 4110826"/>
                    <a:gd name="connsiteY3" fmla="*/ 773265 h 773265"/>
                    <a:gd name="connsiteX4" fmla="*/ 2055413 w 4110826"/>
                    <a:gd name="connsiteY4" fmla="*/ 450243 h 773265"/>
                    <a:gd name="connsiteX5" fmla="*/ 323022 w 4110826"/>
                    <a:gd name="connsiteY5" fmla="*/ 773265 h 773265"/>
                    <a:gd name="connsiteX6" fmla="*/ 0 w 4110826"/>
                    <a:gd name="connsiteY6" fmla="*/ 773265 h 773265"/>
                    <a:gd name="connsiteX0" fmla="*/ 0 w 4110826"/>
                    <a:gd name="connsiteY0" fmla="*/ 773265 h 773265"/>
                    <a:gd name="connsiteX1" fmla="*/ 2063364 w 4110826"/>
                    <a:gd name="connsiteY1" fmla="*/ 0 h 773265"/>
                    <a:gd name="connsiteX2" fmla="*/ 4110826 w 4110826"/>
                    <a:gd name="connsiteY2" fmla="*/ 773265 h 773265"/>
                    <a:gd name="connsiteX3" fmla="*/ 3787804 w 4110826"/>
                    <a:gd name="connsiteY3" fmla="*/ 773265 h 773265"/>
                    <a:gd name="connsiteX4" fmla="*/ 2103121 w 4110826"/>
                    <a:gd name="connsiteY4" fmla="*/ 307119 h 773265"/>
                    <a:gd name="connsiteX5" fmla="*/ 323022 w 4110826"/>
                    <a:gd name="connsiteY5" fmla="*/ 773265 h 773265"/>
                    <a:gd name="connsiteX6" fmla="*/ 0 w 4110826"/>
                    <a:gd name="connsiteY6" fmla="*/ 773265 h 773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10826" h="773265">
                      <a:moveTo>
                        <a:pt x="0" y="773265"/>
                      </a:moveTo>
                      <a:cubicBezTo>
                        <a:pt x="0" y="416465"/>
                        <a:pt x="928191" y="0"/>
                        <a:pt x="2063364" y="0"/>
                      </a:cubicBezTo>
                      <a:cubicBezTo>
                        <a:pt x="3198537" y="0"/>
                        <a:pt x="4110826" y="416465"/>
                        <a:pt x="4110826" y="773265"/>
                      </a:cubicBezTo>
                      <a:lnTo>
                        <a:pt x="3787804" y="773265"/>
                      </a:lnTo>
                      <a:cubicBezTo>
                        <a:pt x="3787804" y="594865"/>
                        <a:pt x="3059894" y="307119"/>
                        <a:pt x="2103121" y="307119"/>
                      </a:cubicBezTo>
                      <a:cubicBezTo>
                        <a:pt x="1146348" y="307119"/>
                        <a:pt x="323022" y="594865"/>
                        <a:pt x="323022" y="773265"/>
                      </a:cubicBezTo>
                      <a:lnTo>
                        <a:pt x="0" y="77326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0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8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grpSp>
            <p:nvGrpSpPr>
              <p:cNvPr id="807" name="Group 806"/>
              <p:cNvGrpSpPr/>
              <p:nvPr/>
            </p:nvGrpSpPr>
            <p:grpSpPr>
              <a:xfrm flipH="1">
                <a:off x="2043075" y="2478468"/>
                <a:ext cx="3782079" cy="516473"/>
                <a:chOff x="1448289" y="4936465"/>
                <a:chExt cx="4180449" cy="516473"/>
              </a:xfrm>
            </p:grpSpPr>
            <p:sp>
              <p:nvSpPr>
                <p:cNvPr id="808" name="Block Arc 4"/>
                <p:cNvSpPr/>
                <p:nvPr/>
              </p:nvSpPr>
              <p:spPr>
                <a:xfrm rot="20668732">
                  <a:off x="1448289" y="4936465"/>
                  <a:ext cx="4110826" cy="237423"/>
                </a:xfrm>
                <a:custGeom>
                  <a:avLst/>
                  <a:gdLst>
                    <a:gd name="connsiteX0" fmla="*/ 0 w 4110825"/>
                    <a:gd name="connsiteY0" fmla="*/ 624178 h 1248355"/>
                    <a:gd name="connsiteX1" fmla="*/ 2055413 w 4110825"/>
                    <a:gd name="connsiteY1" fmla="*/ 0 h 1248355"/>
                    <a:gd name="connsiteX2" fmla="*/ 4110826 w 4110825"/>
                    <a:gd name="connsiteY2" fmla="*/ 624178 h 1248355"/>
                    <a:gd name="connsiteX3" fmla="*/ 3798736 w 4110825"/>
                    <a:gd name="connsiteY3" fmla="*/ 624178 h 1248355"/>
                    <a:gd name="connsiteX4" fmla="*/ 2055412 w 4110825"/>
                    <a:gd name="connsiteY4" fmla="*/ 312089 h 1248355"/>
                    <a:gd name="connsiteX5" fmla="*/ 312088 w 4110825"/>
                    <a:gd name="connsiteY5" fmla="*/ 624178 h 1248355"/>
                    <a:gd name="connsiteX6" fmla="*/ 0 w 4110825"/>
                    <a:gd name="connsiteY6" fmla="*/ 624178 h 1248355"/>
                    <a:gd name="connsiteX0" fmla="*/ 0 w 4110826"/>
                    <a:gd name="connsiteY0" fmla="*/ 624178 h 624178"/>
                    <a:gd name="connsiteX1" fmla="*/ 2055413 w 4110826"/>
                    <a:gd name="connsiteY1" fmla="*/ 0 h 624178"/>
                    <a:gd name="connsiteX2" fmla="*/ 4110826 w 4110826"/>
                    <a:gd name="connsiteY2" fmla="*/ 624178 h 624178"/>
                    <a:gd name="connsiteX3" fmla="*/ 3798736 w 4110826"/>
                    <a:gd name="connsiteY3" fmla="*/ 624178 h 624178"/>
                    <a:gd name="connsiteX4" fmla="*/ 2063364 w 4110826"/>
                    <a:gd name="connsiteY4" fmla="*/ 137161 h 624178"/>
                    <a:gd name="connsiteX5" fmla="*/ 312088 w 4110826"/>
                    <a:gd name="connsiteY5" fmla="*/ 624178 h 624178"/>
                    <a:gd name="connsiteX6" fmla="*/ 0 w 4110826"/>
                    <a:gd name="connsiteY6" fmla="*/ 624178 h 624178"/>
                    <a:gd name="connsiteX0" fmla="*/ 0 w 4110826"/>
                    <a:gd name="connsiteY0" fmla="*/ 624178 h 624178"/>
                    <a:gd name="connsiteX1" fmla="*/ 2055413 w 4110826"/>
                    <a:gd name="connsiteY1" fmla="*/ 0 h 624178"/>
                    <a:gd name="connsiteX2" fmla="*/ 4110826 w 4110826"/>
                    <a:gd name="connsiteY2" fmla="*/ 624178 h 624178"/>
                    <a:gd name="connsiteX3" fmla="*/ 3798736 w 4110826"/>
                    <a:gd name="connsiteY3" fmla="*/ 624178 h 624178"/>
                    <a:gd name="connsiteX4" fmla="*/ 2055413 w 4110826"/>
                    <a:gd name="connsiteY4" fmla="*/ 65600 h 624178"/>
                    <a:gd name="connsiteX5" fmla="*/ 312088 w 4110826"/>
                    <a:gd name="connsiteY5" fmla="*/ 624178 h 624178"/>
                    <a:gd name="connsiteX6" fmla="*/ 0 w 4110826"/>
                    <a:gd name="connsiteY6" fmla="*/ 624178 h 62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10826" h="624178">
                      <a:moveTo>
                        <a:pt x="0" y="624178"/>
                      </a:moveTo>
                      <a:cubicBezTo>
                        <a:pt x="0" y="279454"/>
                        <a:pt x="920240" y="0"/>
                        <a:pt x="2055413" y="0"/>
                      </a:cubicBezTo>
                      <a:cubicBezTo>
                        <a:pt x="3190586" y="0"/>
                        <a:pt x="4110826" y="279454"/>
                        <a:pt x="4110826" y="624178"/>
                      </a:cubicBezTo>
                      <a:lnTo>
                        <a:pt x="3798736" y="624178"/>
                      </a:lnTo>
                      <a:cubicBezTo>
                        <a:pt x="3798736" y="451816"/>
                        <a:pt x="3018224" y="65600"/>
                        <a:pt x="2055413" y="65600"/>
                      </a:cubicBezTo>
                      <a:cubicBezTo>
                        <a:pt x="1092602" y="65600"/>
                        <a:pt x="312088" y="451816"/>
                        <a:pt x="312088" y="624178"/>
                      </a:cubicBezTo>
                      <a:lnTo>
                        <a:pt x="0" y="624178"/>
                      </a:lnTo>
                      <a:close/>
                    </a:path>
                  </a:pathLst>
                </a:custGeom>
                <a:gradFill>
                  <a:gsLst>
                    <a:gs pos="40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6000">
                      <a:srgbClr val="D3DFEE">
                        <a:alpha val="25000"/>
                      </a:srgbClr>
                    </a:gs>
                    <a:gs pos="68000">
                      <a:schemeClr val="accent1">
                        <a:lumMod val="45000"/>
                        <a:lumOff val="55000"/>
                        <a:alpha val="34000"/>
                      </a:schemeClr>
                    </a:gs>
                    <a:gs pos="83000">
                      <a:schemeClr val="accent1">
                        <a:lumMod val="45000"/>
                        <a:lumOff val="55000"/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8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809" name="Block Arc 5"/>
                <p:cNvSpPr/>
                <p:nvPr/>
              </p:nvSpPr>
              <p:spPr>
                <a:xfrm rot="20668732" flipV="1">
                  <a:off x="1517912" y="5158806"/>
                  <a:ext cx="4110826" cy="294132"/>
                </a:xfrm>
                <a:custGeom>
                  <a:avLst/>
                  <a:gdLst>
                    <a:gd name="connsiteX0" fmla="*/ 0 w 4110826"/>
                    <a:gd name="connsiteY0" fmla="*/ 646044 h 1292087"/>
                    <a:gd name="connsiteX1" fmla="*/ 2055413 w 4110826"/>
                    <a:gd name="connsiteY1" fmla="*/ 0 h 1292087"/>
                    <a:gd name="connsiteX2" fmla="*/ 4110826 w 4110826"/>
                    <a:gd name="connsiteY2" fmla="*/ 646044 h 1292087"/>
                    <a:gd name="connsiteX3" fmla="*/ 3787804 w 4110826"/>
                    <a:gd name="connsiteY3" fmla="*/ 646044 h 1292087"/>
                    <a:gd name="connsiteX4" fmla="*/ 2055413 w 4110826"/>
                    <a:gd name="connsiteY4" fmla="*/ 323022 h 1292087"/>
                    <a:gd name="connsiteX5" fmla="*/ 323022 w 4110826"/>
                    <a:gd name="connsiteY5" fmla="*/ 646044 h 1292087"/>
                    <a:gd name="connsiteX6" fmla="*/ 0 w 4110826"/>
                    <a:gd name="connsiteY6" fmla="*/ 646044 h 1292087"/>
                    <a:gd name="connsiteX0" fmla="*/ 0 w 4110826"/>
                    <a:gd name="connsiteY0" fmla="*/ 646044 h 646044"/>
                    <a:gd name="connsiteX1" fmla="*/ 2055413 w 4110826"/>
                    <a:gd name="connsiteY1" fmla="*/ 0 h 646044"/>
                    <a:gd name="connsiteX2" fmla="*/ 4110826 w 4110826"/>
                    <a:gd name="connsiteY2" fmla="*/ 646044 h 646044"/>
                    <a:gd name="connsiteX3" fmla="*/ 3787804 w 4110826"/>
                    <a:gd name="connsiteY3" fmla="*/ 646044 h 646044"/>
                    <a:gd name="connsiteX4" fmla="*/ 2055413 w 4110826"/>
                    <a:gd name="connsiteY4" fmla="*/ 323022 h 646044"/>
                    <a:gd name="connsiteX5" fmla="*/ 323022 w 4110826"/>
                    <a:gd name="connsiteY5" fmla="*/ 646044 h 646044"/>
                    <a:gd name="connsiteX6" fmla="*/ 0 w 4110826"/>
                    <a:gd name="connsiteY6" fmla="*/ 646044 h 646044"/>
                    <a:gd name="connsiteX0" fmla="*/ 0 w 4110826"/>
                    <a:gd name="connsiteY0" fmla="*/ 773265 h 773265"/>
                    <a:gd name="connsiteX1" fmla="*/ 2063364 w 4110826"/>
                    <a:gd name="connsiteY1" fmla="*/ 0 h 773265"/>
                    <a:gd name="connsiteX2" fmla="*/ 4110826 w 4110826"/>
                    <a:gd name="connsiteY2" fmla="*/ 773265 h 773265"/>
                    <a:gd name="connsiteX3" fmla="*/ 3787804 w 4110826"/>
                    <a:gd name="connsiteY3" fmla="*/ 773265 h 773265"/>
                    <a:gd name="connsiteX4" fmla="*/ 2055413 w 4110826"/>
                    <a:gd name="connsiteY4" fmla="*/ 450243 h 773265"/>
                    <a:gd name="connsiteX5" fmla="*/ 323022 w 4110826"/>
                    <a:gd name="connsiteY5" fmla="*/ 773265 h 773265"/>
                    <a:gd name="connsiteX6" fmla="*/ 0 w 4110826"/>
                    <a:gd name="connsiteY6" fmla="*/ 773265 h 773265"/>
                    <a:gd name="connsiteX0" fmla="*/ 0 w 4110826"/>
                    <a:gd name="connsiteY0" fmla="*/ 773265 h 773265"/>
                    <a:gd name="connsiteX1" fmla="*/ 2063364 w 4110826"/>
                    <a:gd name="connsiteY1" fmla="*/ 0 h 773265"/>
                    <a:gd name="connsiteX2" fmla="*/ 4110826 w 4110826"/>
                    <a:gd name="connsiteY2" fmla="*/ 773265 h 773265"/>
                    <a:gd name="connsiteX3" fmla="*/ 3787804 w 4110826"/>
                    <a:gd name="connsiteY3" fmla="*/ 773265 h 773265"/>
                    <a:gd name="connsiteX4" fmla="*/ 2103121 w 4110826"/>
                    <a:gd name="connsiteY4" fmla="*/ 307119 h 773265"/>
                    <a:gd name="connsiteX5" fmla="*/ 323022 w 4110826"/>
                    <a:gd name="connsiteY5" fmla="*/ 773265 h 773265"/>
                    <a:gd name="connsiteX6" fmla="*/ 0 w 4110826"/>
                    <a:gd name="connsiteY6" fmla="*/ 773265 h 773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10826" h="773265">
                      <a:moveTo>
                        <a:pt x="0" y="773265"/>
                      </a:moveTo>
                      <a:cubicBezTo>
                        <a:pt x="0" y="416465"/>
                        <a:pt x="928191" y="0"/>
                        <a:pt x="2063364" y="0"/>
                      </a:cubicBezTo>
                      <a:cubicBezTo>
                        <a:pt x="3198537" y="0"/>
                        <a:pt x="4110826" y="416465"/>
                        <a:pt x="4110826" y="773265"/>
                      </a:cubicBezTo>
                      <a:lnTo>
                        <a:pt x="3787804" y="773265"/>
                      </a:lnTo>
                      <a:cubicBezTo>
                        <a:pt x="3787804" y="594865"/>
                        <a:pt x="3059894" y="307119"/>
                        <a:pt x="2103121" y="307119"/>
                      </a:cubicBezTo>
                      <a:cubicBezTo>
                        <a:pt x="1146348" y="307119"/>
                        <a:pt x="323022" y="594865"/>
                        <a:pt x="323022" y="773265"/>
                      </a:cubicBezTo>
                      <a:lnTo>
                        <a:pt x="0" y="77326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0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8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</p:grpSp>
        <p:sp>
          <p:nvSpPr>
            <p:cNvPr id="804" name="TextBox 803"/>
            <p:cNvSpPr txBox="1"/>
            <p:nvPr/>
          </p:nvSpPr>
          <p:spPr>
            <a:xfrm>
              <a:off x="3111427" y="635626"/>
              <a:ext cx="1141812" cy="560911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 defTabSz="1218347"/>
              <a:r>
                <a:rPr lang="en-US" sz="900" b="1" dirty="0">
                  <a:ln w="3175">
                    <a:noFill/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Internet</a:t>
              </a:r>
            </a:p>
          </p:txBody>
        </p:sp>
      </p:grpSp>
      <p:grpSp>
        <p:nvGrpSpPr>
          <p:cNvPr id="567" name="Group 566"/>
          <p:cNvGrpSpPr/>
          <p:nvPr/>
        </p:nvGrpSpPr>
        <p:grpSpPr>
          <a:xfrm>
            <a:off x="4935495" y="5945347"/>
            <a:ext cx="1154537" cy="556369"/>
            <a:chOff x="4058393" y="5824159"/>
            <a:chExt cx="821410" cy="395836"/>
          </a:xfrm>
        </p:grpSpPr>
        <p:sp>
          <p:nvSpPr>
            <p:cNvPr id="568" name="Rectangle 567"/>
            <p:cNvSpPr/>
            <p:nvPr/>
          </p:nvSpPr>
          <p:spPr>
            <a:xfrm>
              <a:off x="4088166" y="6174276"/>
              <a:ext cx="748937" cy="45719"/>
            </a:xfrm>
            <a:prstGeom prst="rect">
              <a:avLst/>
            </a:prstGeom>
            <a:solidFill>
              <a:srgbClr val="87460A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69" name="Rectangle 568"/>
            <p:cNvSpPr/>
            <p:nvPr/>
          </p:nvSpPr>
          <p:spPr>
            <a:xfrm>
              <a:off x="4088137" y="5995654"/>
              <a:ext cx="748937" cy="220209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70" name="Trapezoid 569"/>
            <p:cNvSpPr/>
            <p:nvPr/>
          </p:nvSpPr>
          <p:spPr>
            <a:xfrm>
              <a:off x="4059406" y="5914508"/>
              <a:ext cx="820397" cy="82366"/>
            </a:xfrm>
            <a:prstGeom prst="trapezoid">
              <a:avLst>
                <a:gd name="adj" fmla="val 311608"/>
              </a:avLst>
            </a:prstGeom>
            <a:pattFill prst="narHorz">
              <a:fgClr>
                <a:schemeClr val="accent6">
                  <a:lumMod val="50000"/>
                </a:schemeClr>
              </a:fgClr>
              <a:bgClr>
                <a:schemeClr val="accent6">
                  <a:lumMod val="60000"/>
                  <a:lumOff val="40000"/>
                </a:schemeClr>
              </a:bgClr>
            </a:pattFill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71" name="Rectangle 570"/>
            <p:cNvSpPr/>
            <p:nvPr/>
          </p:nvSpPr>
          <p:spPr>
            <a:xfrm>
              <a:off x="4377431" y="5856589"/>
              <a:ext cx="49883" cy="9574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72" name="Rectangle 571"/>
            <p:cNvSpPr/>
            <p:nvPr/>
          </p:nvSpPr>
          <p:spPr>
            <a:xfrm>
              <a:off x="4481374" y="6016303"/>
              <a:ext cx="114300" cy="19955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73" name="Rectangle 572"/>
            <p:cNvSpPr/>
            <p:nvPr/>
          </p:nvSpPr>
          <p:spPr>
            <a:xfrm>
              <a:off x="4139161" y="6026233"/>
              <a:ext cx="59821" cy="89379"/>
            </a:xfrm>
            <a:prstGeom prst="rect">
              <a:avLst/>
            </a:prstGeom>
            <a:gradFill>
              <a:gsLst>
                <a:gs pos="86000">
                  <a:schemeClr val="bg1">
                    <a:lumMod val="75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  <a:gs pos="36000">
                  <a:schemeClr val="bg1"/>
                </a:gs>
                <a:gs pos="19000">
                  <a:schemeClr val="bg1">
                    <a:lumMod val="95000"/>
                  </a:schemeClr>
                </a:gs>
                <a:gs pos="75000">
                  <a:schemeClr val="bg1">
                    <a:lumMod val="75000"/>
                  </a:schemeClr>
                </a:gs>
                <a:gs pos="99000">
                  <a:schemeClr val="tx1">
                    <a:lumMod val="50000"/>
                    <a:lumOff val="50000"/>
                  </a:schemeClr>
                </a:gs>
                <a:gs pos="90000">
                  <a:schemeClr val="bg1">
                    <a:lumMod val="65000"/>
                  </a:schemeClr>
                </a:gs>
              </a:gsLst>
              <a:lin ang="3000000" scaled="0"/>
            </a:gradFill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574" name="Picture 2" descr="http://tse2.mm.bing.net/th?id=OIP.M7430890571028c155c8edae50db7a1acH0&amp;pid=15.1&amp;P=0&amp;w=245&amp;h=164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6868" y="6030366"/>
              <a:ext cx="157159" cy="121935"/>
            </a:xfrm>
            <a:prstGeom prst="rect">
              <a:avLst/>
            </a:prstGeom>
            <a:ln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75" name="Group 574"/>
            <p:cNvGrpSpPr/>
            <p:nvPr/>
          </p:nvGrpSpPr>
          <p:grpSpPr>
            <a:xfrm>
              <a:off x="4636232" y="6027311"/>
              <a:ext cx="157160" cy="127207"/>
              <a:chOff x="4691064" y="6400800"/>
              <a:chExt cx="186176" cy="228714"/>
            </a:xfrm>
            <a:noFill/>
          </p:grpSpPr>
          <p:sp>
            <p:nvSpPr>
              <p:cNvPr id="596" name="Rectangle 595"/>
              <p:cNvSpPr/>
              <p:nvPr/>
            </p:nvSpPr>
            <p:spPr>
              <a:xfrm>
                <a:off x="4755356" y="6400800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97" name="Rectangle 596"/>
              <p:cNvSpPr/>
              <p:nvPr/>
            </p:nvSpPr>
            <p:spPr>
              <a:xfrm>
                <a:off x="4691064" y="6400800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98" name="Rectangle 597"/>
              <p:cNvSpPr/>
              <p:nvPr/>
            </p:nvSpPr>
            <p:spPr>
              <a:xfrm>
                <a:off x="4755356" y="6457936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99" name="Rectangle 598"/>
              <p:cNvSpPr/>
              <p:nvPr/>
            </p:nvSpPr>
            <p:spPr>
              <a:xfrm>
                <a:off x="4691064" y="6457936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00" name="Rectangle 599"/>
              <p:cNvSpPr/>
              <p:nvPr/>
            </p:nvSpPr>
            <p:spPr>
              <a:xfrm>
                <a:off x="4820090" y="6400800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01" name="Rectangle 600"/>
              <p:cNvSpPr/>
              <p:nvPr/>
            </p:nvSpPr>
            <p:spPr>
              <a:xfrm>
                <a:off x="4820089" y="6457936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02" name="Rectangle 601"/>
              <p:cNvSpPr/>
              <p:nvPr/>
            </p:nvSpPr>
            <p:spPr>
              <a:xfrm>
                <a:off x="4755356" y="6515831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03" name="Rectangle 602"/>
              <p:cNvSpPr/>
              <p:nvPr/>
            </p:nvSpPr>
            <p:spPr>
              <a:xfrm>
                <a:off x="4691064" y="6515831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04" name="Rectangle 603"/>
              <p:cNvSpPr/>
              <p:nvPr/>
            </p:nvSpPr>
            <p:spPr>
              <a:xfrm>
                <a:off x="4755356" y="6576754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05" name="Rectangle 604"/>
              <p:cNvSpPr/>
              <p:nvPr/>
            </p:nvSpPr>
            <p:spPr>
              <a:xfrm>
                <a:off x="4691064" y="6576754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06" name="Rectangle 605"/>
              <p:cNvSpPr/>
              <p:nvPr/>
            </p:nvSpPr>
            <p:spPr>
              <a:xfrm>
                <a:off x="4820089" y="6515832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07" name="Rectangle 606"/>
              <p:cNvSpPr/>
              <p:nvPr/>
            </p:nvSpPr>
            <p:spPr>
              <a:xfrm>
                <a:off x="4820089" y="6576754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pic>
          <p:nvPicPr>
            <p:cNvPr id="576" name="Picture 3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2490" y="6027837"/>
              <a:ext cx="160665" cy="121387"/>
            </a:xfrm>
            <a:prstGeom prst="rect">
              <a:avLst/>
            </a:prstGeom>
            <a:ln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77" name="Group 576"/>
            <p:cNvGrpSpPr/>
            <p:nvPr/>
          </p:nvGrpSpPr>
          <p:grpSpPr>
            <a:xfrm>
              <a:off x="4258025" y="6022016"/>
              <a:ext cx="163662" cy="127207"/>
              <a:chOff x="4691064" y="6400800"/>
              <a:chExt cx="186176" cy="228714"/>
            </a:xfrm>
            <a:noFill/>
          </p:grpSpPr>
          <p:sp>
            <p:nvSpPr>
              <p:cNvPr id="584" name="Rectangle 583"/>
              <p:cNvSpPr/>
              <p:nvPr/>
            </p:nvSpPr>
            <p:spPr>
              <a:xfrm>
                <a:off x="4755356" y="6400800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85" name="Rectangle 584"/>
              <p:cNvSpPr/>
              <p:nvPr/>
            </p:nvSpPr>
            <p:spPr>
              <a:xfrm>
                <a:off x="4691064" y="6400800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86" name="Rectangle 585"/>
              <p:cNvSpPr/>
              <p:nvPr/>
            </p:nvSpPr>
            <p:spPr>
              <a:xfrm>
                <a:off x="4755356" y="6457936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87" name="Rectangle 586"/>
              <p:cNvSpPr/>
              <p:nvPr/>
            </p:nvSpPr>
            <p:spPr>
              <a:xfrm>
                <a:off x="4691064" y="6457936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88" name="Rectangle 587"/>
              <p:cNvSpPr/>
              <p:nvPr/>
            </p:nvSpPr>
            <p:spPr>
              <a:xfrm>
                <a:off x="4820090" y="6400800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89" name="Rectangle 588"/>
              <p:cNvSpPr/>
              <p:nvPr/>
            </p:nvSpPr>
            <p:spPr>
              <a:xfrm>
                <a:off x="4820089" y="6457936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90" name="Rectangle 589"/>
              <p:cNvSpPr/>
              <p:nvPr/>
            </p:nvSpPr>
            <p:spPr>
              <a:xfrm>
                <a:off x="4755356" y="6515831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91" name="Rectangle 590"/>
              <p:cNvSpPr/>
              <p:nvPr/>
            </p:nvSpPr>
            <p:spPr>
              <a:xfrm>
                <a:off x="4691064" y="6515831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92" name="Rectangle 591"/>
              <p:cNvSpPr/>
              <p:nvPr/>
            </p:nvSpPr>
            <p:spPr>
              <a:xfrm>
                <a:off x="4755356" y="6576754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93" name="Rectangle 592"/>
              <p:cNvSpPr/>
              <p:nvPr/>
            </p:nvSpPr>
            <p:spPr>
              <a:xfrm>
                <a:off x="4691064" y="6576754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94" name="Rectangle 593"/>
              <p:cNvSpPr/>
              <p:nvPr/>
            </p:nvSpPr>
            <p:spPr>
              <a:xfrm>
                <a:off x="4820089" y="6515832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95" name="Rectangle 594"/>
              <p:cNvSpPr/>
              <p:nvPr/>
            </p:nvSpPr>
            <p:spPr>
              <a:xfrm>
                <a:off x="4820089" y="6576754"/>
                <a:ext cx="57150" cy="52760"/>
              </a:xfrm>
              <a:prstGeom prst="rect">
                <a:avLst/>
              </a:prstGeom>
              <a:grpFill/>
              <a:ln w="3175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578" name="Rectangle 577"/>
            <p:cNvSpPr/>
            <p:nvPr/>
          </p:nvSpPr>
          <p:spPr>
            <a:xfrm>
              <a:off x="4488873" y="6032890"/>
              <a:ext cx="99303" cy="17326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579" name="Group 578"/>
            <p:cNvGrpSpPr/>
            <p:nvPr/>
          </p:nvGrpSpPr>
          <p:grpSpPr>
            <a:xfrm rot="10800000">
              <a:off x="4453512" y="5824159"/>
              <a:ext cx="325415" cy="347789"/>
              <a:chOff x="2514600" y="4724399"/>
              <a:chExt cx="609600" cy="651513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581" name="Arc 580"/>
              <p:cNvSpPr/>
              <p:nvPr/>
            </p:nvSpPr>
            <p:spPr>
              <a:xfrm>
                <a:off x="2667000" y="4876800"/>
                <a:ext cx="304800" cy="332742"/>
              </a:xfrm>
              <a:prstGeom prst="arc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82" name="Arc 581"/>
              <p:cNvSpPr/>
              <p:nvPr/>
            </p:nvSpPr>
            <p:spPr>
              <a:xfrm>
                <a:off x="2590327" y="4800368"/>
                <a:ext cx="458147" cy="500147"/>
              </a:xfrm>
              <a:prstGeom prst="arc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83" name="Arc 582"/>
              <p:cNvSpPr/>
              <p:nvPr/>
            </p:nvSpPr>
            <p:spPr>
              <a:xfrm>
                <a:off x="2514600" y="4724399"/>
                <a:ext cx="609600" cy="651513"/>
              </a:xfrm>
              <a:prstGeom prst="arc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1218347"/>
                <a:endParaRPr lang="en-US" sz="2400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cxnSp>
          <p:nvCxnSpPr>
            <p:cNvPr id="580" name="Straight Connector 579"/>
            <p:cNvCxnSpPr/>
            <p:nvPr/>
          </p:nvCxnSpPr>
          <p:spPr>
            <a:xfrm>
              <a:off x="4058393" y="6000354"/>
              <a:ext cx="821410" cy="0"/>
            </a:xfrm>
            <a:prstGeom prst="line">
              <a:avLst/>
            </a:prstGeom>
            <a:ln w="6350">
              <a:solidFill>
                <a:srgbClr val="8746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14" name="Picture 813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5319" y="282352"/>
            <a:ext cx="3423885" cy="99292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316241" y="239691"/>
            <a:ext cx="80018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2" indent="-34290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b="1" i="1" dirty="0">
                <a:solidFill>
                  <a:prstClr val="black"/>
                </a:solidFill>
              </a:rPr>
              <a:t>Ultra-fast</a:t>
            </a:r>
            <a:r>
              <a:rPr lang="en-US" sz="2000" b="1" dirty="0">
                <a:solidFill>
                  <a:prstClr val="black"/>
                </a:solidFill>
              </a:rPr>
              <a:t> </a:t>
            </a:r>
            <a:r>
              <a:rPr lang="en-US" sz="2000" dirty="0">
                <a:solidFill>
                  <a:prstClr val="black"/>
                </a:solidFill>
              </a:rPr>
              <a:t>broadband &amp; 5G to create hyper-connectivity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</a:rPr>
              <a:t>Seamless, </a:t>
            </a:r>
            <a:r>
              <a:rPr lang="en-US" sz="2000" b="1" i="1" dirty="0">
                <a:solidFill>
                  <a:prstClr val="black"/>
                </a:solidFill>
              </a:rPr>
              <a:t>Hybrid Wireline/Wireless </a:t>
            </a:r>
            <a:r>
              <a:rPr lang="en-US" sz="2000" b="1" dirty="0">
                <a:solidFill>
                  <a:prstClr val="black"/>
                </a:solidFill>
              </a:rPr>
              <a:t>Services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b="1" i="1" dirty="0">
                <a:solidFill>
                  <a:prstClr val="black"/>
                </a:solidFill>
              </a:rPr>
              <a:t>Broadband Assured IP Services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</a:rPr>
              <a:t>Secure </a:t>
            </a:r>
            <a:r>
              <a:rPr lang="en-US" sz="2000" b="1" i="1" dirty="0">
                <a:solidFill>
                  <a:prstClr val="black"/>
                </a:solidFill>
              </a:rPr>
              <a:t>User Services Platform </a:t>
            </a:r>
            <a:endParaRPr lang="en-US" sz="2400" b="1" i="1" dirty="0">
              <a:solidFill>
                <a:prstClr val="black"/>
              </a:solidFill>
            </a:endParaRPr>
          </a:p>
        </p:txBody>
      </p:sp>
      <p:grpSp>
        <p:nvGrpSpPr>
          <p:cNvPr id="815" name="Group 814"/>
          <p:cNvGrpSpPr/>
          <p:nvPr/>
        </p:nvGrpSpPr>
        <p:grpSpPr>
          <a:xfrm flipH="1">
            <a:off x="213922" y="1678372"/>
            <a:ext cx="9763772" cy="73004"/>
            <a:chOff x="-75664663" y="1320878"/>
            <a:chExt cx="87088313" cy="610894"/>
          </a:xfrm>
        </p:grpSpPr>
        <p:sp>
          <p:nvSpPr>
            <p:cNvPr id="816" name="Oval 815"/>
            <p:cNvSpPr/>
            <p:nvPr/>
          </p:nvSpPr>
          <p:spPr>
            <a:xfrm>
              <a:off x="10814050" y="1322172"/>
              <a:ext cx="609600" cy="609600"/>
            </a:xfrm>
            <a:prstGeom prst="ellipse">
              <a:avLst/>
            </a:prstGeom>
            <a:solidFill>
              <a:srgbClr val="006032"/>
            </a:solidFill>
            <a:ln>
              <a:noFill/>
            </a:ln>
          </p:spPr>
          <p:txBody>
            <a:bodyPr wrap="none" anchor="ctr"/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003366"/>
                </a:solidFill>
                <a:latin typeface="Arial" panose="020B0604020202020204" pitchFamily="34" charset="0"/>
                <a:ea typeface="ＭＳ Ｐゴシック" charset="-128"/>
              </a:endParaRPr>
            </a:p>
          </p:txBody>
        </p:sp>
        <p:sp>
          <p:nvSpPr>
            <p:cNvPr id="817" name="AutoShape 7"/>
            <p:cNvSpPr>
              <a:spLocks noChangeArrowheads="1"/>
            </p:cNvSpPr>
            <p:nvPr/>
          </p:nvSpPr>
          <p:spPr bwMode="auto">
            <a:xfrm>
              <a:off x="-75664663" y="1320878"/>
              <a:ext cx="86775906" cy="610894"/>
            </a:xfrm>
            <a:prstGeom prst="roundRect">
              <a:avLst>
                <a:gd name="adj" fmla="val 0"/>
              </a:avLst>
            </a:prstGeom>
            <a:gradFill>
              <a:gsLst>
                <a:gs pos="21000">
                  <a:srgbClr val="006032"/>
                </a:gs>
                <a:gs pos="0">
                  <a:srgbClr val="006032">
                    <a:alpha val="0"/>
                  </a:srgbClr>
                </a:gs>
              </a:gsLst>
              <a:lin ang="3000000" scaled="0"/>
            </a:gradFill>
            <a:ln>
              <a:noFill/>
            </a:ln>
            <a:extLst/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600" dirty="0">
                <a:solidFill>
                  <a:srgbClr val="003366"/>
                </a:solidFill>
                <a:ea typeface="ＭＳ Ｐゴシック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80962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3025">
        <p:fade/>
      </p:transition>
    </mc:Choice>
    <mc:Fallback>
      <p:transition advTm="3025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3352695" y="2577126"/>
            <a:ext cx="761732" cy="642610"/>
            <a:chOff x="2951382" y="240251"/>
            <a:chExt cx="1429512" cy="1108975"/>
          </a:xfrm>
        </p:grpSpPr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044080" y="240251"/>
              <a:ext cx="1230265" cy="110897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31750"/>
            </a:effectLst>
          </p:spPr>
        </p:pic>
        <p:sp>
          <p:nvSpPr>
            <p:cNvPr id="65" name="Oval 64"/>
            <p:cNvSpPr/>
            <p:nvPr/>
          </p:nvSpPr>
          <p:spPr>
            <a:xfrm>
              <a:off x="3083207" y="253358"/>
              <a:ext cx="1169489" cy="1029062"/>
            </a:xfrm>
            <a:prstGeom prst="ellipse">
              <a:avLst/>
            </a:prstGeom>
            <a:gradFill>
              <a:gsLst>
                <a:gs pos="0">
                  <a:srgbClr val="006032"/>
                </a:gs>
                <a:gs pos="34000">
                  <a:schemeClr val="bg1">
                    <a:lumMod val="95000"/>
                    <a:alpha val="59000"/>
                  </a:schemeClr>
                </a:gs>
                <a:gs pos="7000">
                  <a:srgbClr val="97C642">
                    <a:alpha val="89000"/>
                  </a:srgbClr>
                </a:gs>
                <a:gs pos="100000">
                  <a:schemeClr val="tx2">
                    <a:lumMod val="75000"/>
                  </a:schemeClr>
                </a:gs>
                <a:gs pos="88000">
                  <a:srgbClr val="00703C"/>
                </a:gs>
                <a:gs pos="62000">
                  <a:schemeClr val="bg1">
                    <a:alpha val="46000"/>
                  </a:schemeClr>
                </a:gs>
              </a:gsLst>
              <a:lin ang="30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1400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66" name="Group 65"/>
            <p:cNvGrpSpPr/>
            <p:nvPr/>
          </p:nvGrpSpPr>
          <p:grpSpPr>
            <a:xfrm>
              <a:off x="2951382" y="734254"/>
              <a:ext cx="1429512" cy="263151"/>
              <a:chOff x="1972224" y="2478468"/>
              <a:chExt cx="3923780" cy="516473"/>
            </a:xfrm>
          </p:grpSpPr>
          <p:grpSp>
            <p:nvGrpSpPr>
              <p:cNvPr id="68" name="Group 67"/>
              <p:cNvGrpSpPr/>
              <p:nvPr/>
            </p:nvGrpSpPr>
            <p:grpSpPr>
              <a:xfrm>
                <a:off x="1972224" y="2531081"/>
                <a:ext cx="3923780" cy="411247"/>
                <a:chOff x="6249726" y="3927944"/>
                <a:chExt cx="4110826" cy="1382736"/>
              </a:xfrm>
            </p:grpSpPr>
            <p:sp>
              <p:nvSpPr>
                <p:cNvPr id="75" name="Block Arc 4"/>
                <p:cNvSpPr/>
                <p:nvPr/>
              </p:nvSpPr>
              <p:spPr>
                <a:xfrm>
                  <a:off x="6249726" y="3927944"/>
                  <a:ext cx="4110826" cy="624178"/>
                </a:xfrm>
                <a:custGeom>
                  <a:avLst/>
                  <a:gdLst>
                    <a:gd name="connsiteX0" fmla="*/ 0 w 4110825"/>
                    <a:gd name="connsiteY0" fmla="*/ 624178 h 1248355"/>
                    <a:gd name="connsiteX1" fmla="*/ 2055413 w 4110825"/>
                    <a:gd name="connsiteY1" fmla="*/ 0 h 1248355"/>
                    <a:gd name="connsiteX2" fmla="*/ 4110826 w 4110825"/>
                    <a:gd name="connsiteY2" fmla="*/ 624178 h 1248355"/>
                    <a:gd name="connsiteX3" fmla="*/ 3798736 w 4110825"/>
                    <a:gd name="connsiteY3" fmla="*/ 624178 h 1248355"/>
                    <a:gd name="connsiteX4" fmla="*/ 2055412 w 4110825"/>
                    <a:gd name="connsiteY4" fmla="*/ 312089 h 1248355"/>
                    <a:gd name="connsiteX5" fmla="*/ 312088 w 4110825"/>
                    <a:gd name="connsiteY5" fmla="*/ 624178 h 1248355"/>
                    <a:gd name="connsiteX6" fmla="*/ 0 w 4110825"/>
                    <a:gd name="connsiteY6" fmla="*/ 624178 h 1248355"/>
                    <a:gd name="connsiteX0" fmla="*/ 0 w 4110826"/>
                    <a:gd name="connsiteY0" fmla="*/ 624178 h 624178"/>
                    <a:gd name="connsiteX1" fmla="*/ 2055413 w 4110826"/>
                    <a:gd name="connsiteY1" fmla="*/ 0 h 624178"/>
                    <a:gd name="connsiteX2" fmla="*/ 4110826 w 4110826"/>
                    <a:gd name="connsiteY2" fmla="*/ 624178 h 624178"/>
                    <a:gd name="connsiteX3" fmla="*/ 3798736 w 4110826"/>
                    <a:gd name="connsiteY3" fmla="*/ 624178 h 624178"/>
                    <a:gd name="connsiteX4" fmla="*/ 2063364 w 4110826"/>
                    <a:gd name="connsiteY4" fmla="*/ 137161 h 624178"/>
                    <a:gd name="connsiteX5" fmla="*/ 312088 w 4110826"/>
                    <a:gd name="connsiteY5" fmla="*/ 624178 h 624178"/>
                    <a:gd name="connsiteX6" fmla="*/ 0 w 4110826"/>
                    <a:gd name="connsiteY6" fmla="*/ 624178 h 624178"/>
                    <a:gd name="connsiteX0" fmla="*/ 0 w 4110826"/>
                    <a:gd name="connsiteY0" fmla="*/ 624178 h 624178"/>
                    <a:gd name="connsiteX1" fmla="*/ 2055413 w 4110826"/>
                    <a:gd name="connsiteY1" fmla="*/ 0 h 624178"/>
                    <a:gd name="connsiteX2" fmla="*/ 4110826 w 4110826"/>
                    <a:gd name="connsiteY2" fmla="*/ 624178 h 624178"/>
                    <a:gd name="connsiteX3" fmla="*/ 3798736 w 4110826"/>
                    <a:gd name="connsiteY3" fmla="*/ 624178 h 624178"/>
                    <a:gd name="connsiteX4" fmla="*/ 2055413 w 4110826"/>
                    <a:gd name="connsiteY4" fmla="*/ 65600 h 624178"/>
                    <a:gd name="connsiteX5" fmla="*/ 312088 w 4110826"/>
                    <a:gd name="connsiteY5" fmla="*/ 624178 h 624178"/>
                    <a:gd name="connsiteX6" fmla="*/ 0 w 4110826"/>
                    <a:gd name="connsiteY6" fmla="*/ 624178 h 62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10826" h="624178">
                      <a:moveTo>
                        <a:pt x="0" y="624178"/>
                      </a:moveTo>
                      <a:cubicBezTo>
                        <a:pt x="0" y="279454"/>
                        <a:pt x="920240" y="0"/>
                        <a:pt x="2055413" y="0"/>
                      </a:cubicBezTo>
                      <a:cubicBezTo>
                        <a:pt x="3190586" y="0"/>
                        <a:pt x="4110826" y="279454"/>
                        <a:pt x="4110826" y="624178"/>
                      </a:cubicBezTo>
                      <a:lnTo>
                        <a:pt x="3798736" y="624178"/>
                      </a:lnTo>
                      <a:cubicBezTo>
                        <a:pt x="3798736" y="451816"/>
                        <a:pt x="3018224" y="65600"/>
                        <a:pt x="2055413" y="65600"/>
                      </a:cubicBezTo>
                      <a:cubicBezTo>
                        <a:pt x="1092602" y="65600"/>
                        <a:pt x="312088" y="451816"/>
                        <a:pt x="312088" y="624178"/>
                      </a:cubicBezTo>
                      <a:lnTo>
                        <a:pt x="0" y="624178"/>
                      </a:lnTo>
                      <a:close/>
                    </a:path>
                  </a:pathLst>
                </a:custGeom>
                <a:gradFill>
                  <a:gsLst>
                    <a:gs pos="4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69000">
                      <a:schemeClr val="accent1">
                        <a:lumMod val="45000"/>
                        <a:lumOff val="55000"/>
                        <a:alpha val="24000"/>
                      </a:schemeClr>
                    </a:gs>
                    <a:gs pos="83000">
                      <a:schemeClr val="accent1">
                        <a:lumMod val="45000"/>
                        <a:lumOff val="55000"/>
                        <a:alpha val="58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1100" b="1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76" name="Block Arc 5"/>
                <p:cNvSpPr/>
                <p:nvPr/>
              </p:nvSpPr>
              <p:spPr>
                <a:xfrm flipV="1">
                  <a:off x="6249726" y="4537415"/>
                  <a:ext cx="4110826" cy="773265"/>
                </a:xfrm>
                <a:custGeom>
                  <a:avLst/>
                  <a:gdLst>
                    <a:gd name="connsiteX0" fmla="*/ 0 w 4110826"/>
                    <a:gd name="connsiteY0" fmla="*/ 646044 h 1292087"/>
                    <a:gd name="connsiteX1" fmla="*/ 2055413 w 4110826"/>
                    <a:gd name="connsiteY1" fmla="*/ 0 h 1292087"/>
                    <a:gd name="connsiteX2" fmla="*/ 4110826 w 4110826"/>
                    <a:gd name="connsiteY2" fmla="*/ 646044 h 1292087"/>
                    <a:gd name="connsiteX3" fmla="*/ 3787804 w 4110826"/>
                    <a:gd name="connsiteY3" fmla="*/ 646044 h 1292087"/>
                    <a:gd name="connsiteX4" fmla="*/ 2055413 w 4110826"/>
                    <a:gd name="connsiteY4" fmla="*/ 323022 h 1292087"/>
                    <a:gd name="connsiteX5" fmla="*/ 323022 w 4110826"/>
                    <a:gd name="connsiteY5" fmla="*/ 646044 h 1292087"/>
                    <a:gd name="connsiteX6" fmla="*/ 0 w 4110826"/>
                    <a:gd name="connsiteY6" fmla="*/ 646044 h 1292087"/>
                    <a:gd name="connsiteX0" fmla="*/ 0 w 4110826"/>
                    <a:gd name="connsiteY0" fmla="*/ 646044 h 646044"/>
                    <a:gd name="connsiteX1" fmla="*/ 2055413 w 4110826"/>
                    <a:gd name="connsiteY1" fmla="*/ 0 h 646044"/>
                    <a:gd name="connsiteX2" fmla="*/ 4110826 w 4110826"/>
                    <a:gd name="connsiteY2" fmla="*/ 646044 h 646044"/>
                    <a:gd name="connsiteX3" fmla="*/ 3787804 w 4110826"/>
                    <a:gd name="connsiteY3" fmla="*/ 646044 h 646044"/>
                    <a:gd name="connsiteX4" fmla="*/ 2055413 w 4110826"/>
                    <a:gd name="connsiteY4" fmla="*/ 323022 h 646044"/>
                    <a:gd name="connsiteX5" fmla="*/ 323022 w 4110826"/>
                    <a:gd name="connsiteY5" fmla="*/ 646044 h 646044"/>
                    <a:gd name="connsiteX6" fmla="*/ 0 w 4110826"/>
                    <a:gd name="connsiteY6" fmla="*/ 646044 h 646044"/>
                    <a:gd name="connsiteX0" fmla="*/ 0 w 4110826"/>
                    <a:gd name="connsiteY0" fmla="*/ 773265 h 773265"/>
                    <a:gd name="connsiteX1" fmla="*/ 2063364 w 4110826"/>
                    <a:gd name="connsiteY1" fmla="*/ 0 h 773265"/>
                    <a:gd name="connsiteX2" fmla="*/ 4110826 w 4110826"/>
                    <a:gd name="connsiteY2" fmla="*/ 773265 h 773265"/>
                    <a:gd name="connsiteX3" fmla="*/ 3787804 w 4110826"/>
                    <a:gd name="connsiteY3" fmla="*/ 773265 h 773265"/>
                    <a:gd name="connsiteX4" fmla="*/ 2055413 w 4110826"/>
                    <a:gd name="connsiteY4" fmla="*/ 450243 h 773265"/>
                    <a:gd name="connsiteX5" fmla="*/ 323022 w 4110826"/>
                    <a:gd name="connsiteY5" fmla="*/ 773265 h 773265"/>
                    <a:gd name="connsiteX6" fmla="*/ 0 w 4110826"/>
                    <a:gd name="connsiteY6" fmla="*/ 773265 h 773265"/>
                    <a:gd name="connsiteX0" fmla="*/ 0 w 4110826"/>
                    <a:gd name="connsiteY0" fmla="*/ 773265 h 773265"/>
                    <a:gd name="connsiteX1" fmla="*/ 2063364 w 4110826"/>
                    <a:gd name="connsiteY1" fmla="*/ 0 h 773265"/>
                    <a:gd name="connsiteX2" fmla="*/ 4110826 w 4110826"/>
                    <a:gd name="connsiteY2" fmla="*/ 773265 h 773265"/>
                    <a:gd name="connsiteX3" fmla="*/ 3787804 w 4110826"/>
                    <a:gd name="connsiteY3" fmla="*/ 773265 h 773265"/>
                    <a:gd name="connsiteX4" fmla="*/ 2103121 w 4110826"/>
                    <a:gd name="connsiteY4" fmla="*/ 307119 h 773265"/>
                    <a:gd name="connsiteX5" fmla="*/ 323022 w 4110826"/>
                    <a:gd name="connsiteY5" fmla="*/ 773265 h 773265"/>
                    <a:gd name="connsiteX6" fmla="*/ 0 w 4110826"/>
                    <a:gd name="connsiteY6" fmla="*/ 773265 h 773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10826" h="773265">
                      <a:moveTo>
                        <a:pt x="0" y="773265"/>
                      </a:moveTo>
                      <a:cubicBezTo>
                        <a:pt x="0" y="416465"/>
                        <a:pt x="928191" y="0"/>
                        <a:pt x="2063364" y="0"/>
                      </a:cubicBezTo>
                      <a:cubicBezTo>
                        <a:pt x="3198537" y="0"/>
                        <a:pt x="4110826" y="416465"/>
                        <a:pt x="4110826" y="773265"/>
                      </a:cubicBezTo>
                      <a:lnTo>
                        <a:pt x="3787804" y="773265"/>
                      </a:lnTo>
                      <a:cubicBezTo>
                        <a:pt x="3787804" y="594865"/>
                        <a:pt x="3059894" y="307119"/>
                        <a:pt x="2103121" y="307119"/>
                      </a:cubicBezTo>
                      <a:cubicBezTo>
                        <a:pt x="1146348" y="307119"/>
                        <a:pt x="323022" y="594865"/>
                        <a:pt x="323022" y="773265"/>
                      </a:cubicBezTo>
                      <a:lnTo>
                        <a:pt x="0" y="77326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0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1100" b="1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grpSp>
            <p:nvGrpSpPr>
              <p:cNvPr id="69" name="Group 68"/>
              <p:cNvGrpSpPr/>
              <p:nvPr/>
            </p:nvGrpSpPr>
            <p:grpSpPr>
              <a:xfrm>
                <a:off x="2043075" y="2478468"/>
                <a:ext cx="3782079" cy="516473"/>
                <a:chOff x="1448289" y="4936465"/>
                <a:chExt cx="4180449" cy="516473"/>
              </a:xfrm>
            </p:grpSpPr>
            <p:sp>
              <p:nvSpPr>
                <p:cNvPr id="73" name="Block Arc 4"/>
                <p:cNvSpPr/>
                <p:nvPr/>
              </p:nvSpPr>
              <p:spPr>
                <a:xfrm rot="20668732">
                  <a:off x="1448289" y="4936465"/>
                  <a:ext cx="4110826" cy="237423"/>
                </a:xfrm>
                <a:custGeom>
                  <a:avLst/>
                  <a:gdLst>
                    <a:gd name="connsiteX0" fmla="*/ 0 w 4110825"/>
                    <a:gd name="connsiteY0" fmla="*/ 624178 h 1248355"/>
                    <a:gd name="connsiteX1" fmla="*/ 2055413 w 4110825"/>
                    <a:gd name="connsiteY1" fmla="*/ 0 h 1248355"/>
                    <a:gd name="connsiteX2" fmla="*/ 4110826 w 4110825"/>
                    <a:gd name="connsiteY2" fmla="*/ 624178 h 1248355"/>
                    <a:gd name="connsiteX3" fmla="*/ 3798736 w 4110825"/>
                    <a:gd name="connsiteY3" fmla="*/ 624178 h 1248355"/>
                    <a:gd name="connsiteX4" fmla="*/ 2055412 w 4110825"/>
                    <a:gd name="connsiteY4" fmla="*/ 312089 h 1248355"/>
                    <a:gd name="connsiteX5" fmla="*/ 312088 w 4110825"/>
                    <a:gd name="connsiteY5" fmla="*/ 624178 h 1248355"/>
                    <a:gd name="connsiteX6" fmla="*/ 0 w 4110825"/>
                    <a:gd name="connsiteY6" fmla="*/ 624178 h 1248355"/>
                    <a:gd name="connsiteX0" fmla="*/ 0 w 4110826"/>
                    <a:gd name="connsiteY0" fmla="*/ 624178 h 624178"/>
                    <a:gd name="connsiteX1" fmla="*/ 2055413 w 4110826"/>
                    <a:gd name="connsiteY1" fmla="*/ 0 h 624178"/>
                    <a:gd name="connsiteX2" fmla="*/ 4110826 w 4110826"/>
                    <a:gd name="connsiteY2" fmla="*/ 624178 h 624178"/>
                    <a:gd name="connsiteX3" fmla="*/ 3798736 w 4110826"/>
                    <a:gd name="connsiteY3" fmla="*/ 624178 h 624178"/>
                    <a:gd name="connsiteX4" fmla="*/ 2063364 w 4110826"/>
                    <a:gd name="connsiteY4" fmla="*/ 137161 h 624178"/>
                    <a:gd name="connsiteX5" fmla="*/ 312088 w 4110826"/>
                    <a:gd name="connsiteY5" fmla="*/ 624178 h 624178"/>
                    <a:gd name="connsiteX6" fmla="*/ 0 w 4110826"/>
                    <a:gd name="connsiteY6" fmla="*/ 624178 h 624178"/>
                    <a:gd name="connsiteX0" fmla="*/ 0 w 4110826"/>
                    <a:gd name="connsiteY0" fmla="*/ 624178 h 624178"/>
                    <a:gd name="connsiteX1" fmla="*/ 2055413 w 4110826"/>
                    <a:gd name="connsiteY1" fmla="*/ 0 h 624178"/>
                    <a:gd name="connsiteX2" fmla="*/ 4110826 w 4110826"/>
                    <a:gd name="connsiteY2" fmla="*/ 624178 h 624178"/>
                    <a:gd name="connsiteX3" fmla="*/ 3798736 w 4110826"/>
                    <a:gd name="connsiteY3" fmla="*/ 624178 h 624178"/>
                    <a:gd name="connsiteX4" fmla="*/ 2055413 w 4110826"/>
                    <a:gd name="connsiteY4" fmla="*/ 65600 h 624178"/>
                    <a:gd name="connsiteX5" fmla="*/ 312088 w 4110826"/>
                    <a:gd name="connsiteY5" fmla="*/ 624178 h 624178"/>
                    <a:gd name="connsiteX6" fmla="*/ 0 w 4110826"/>
                    <a:gd name="connsiteY6" fmla="*/ 624178 h 62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10826" h="624178">
                      <a:moveTo>
                        <a:pt x="0" y="624178"/>
                      </a:moveTo>
                      <a:cubicBezTo>
                        <a:pt x="0" y="279454"/>
                        <a:pt x="920240" y="0"/>
                        <a:pt x="2055413" y="0"/>
                      </a:cubicBezTo>
                      <a:cubicBezTo>
                        <a:pt x="3190586" y="0"/>
                        <a:pt x="4110826" y="279454"/>
                        <a:pt x="4110826" y="624178"/>
                      </a:cubicBezTo>
                      <a:lnTo>
                        <a:pt x="3798736" y="624178"/>
                      </a:lnTo>
                      <a:cubicBezTo>
                        <a:pt x="3798736" y="451816"/>
                        <a:pt x="3018224" y="65600"/>
                        <a:pt x="2055413" y="65600"/>
                      </a:cubicBezTo>
                      <a:cubicBezTo>
                        <a:pt x="1092602" y="65600"/>
                        <a:pt x="312088" y="451816"/>
                        <a:pt x="312088" y="624178"/>
                      </a:cubicBezTo>
                      <a:lnTo>
                        <a:pt x="0" y="624178"/>
                      </a:lnTo>
                      <a:close/>
                    </a:path>
                  </a:pathLst>
                </a:custGeom>
                <a:gradFill>
                  <a:gsLst>
                    <a:gs pos="40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6000">
                      <a:srgbClr val="D3DFEE">
                        <a:alpha val="25000"/>
                      </a:srgbClr>
                    </a:gs>
                    <a:gs pos="68000">
                      <a:schemeClr val="accent1">
                        <a:lumMod val="45000"/>
                        <a:lumOff val="55000"/>
                        <a:alpha val="34000"/>
                      </a:schemeClr>
                    </a:gs>
                    <a:gs pos="83000">
                      <a:schemeClr val="accent1">
                        <a:lumMod val="45000"/>
                        <a:lumOff val="55000"/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1100" b="1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74" name="Block Arc 5"/>
                <p:cNvSpPr/>
                <p:nvPr/>
              </p:nvSpPr>
              <p:spPr>
                <a:xfrm rot="20668732" flipV="1">
                  <a:off x="1517912" y="5158806"/>
                  <a:ext cx="4110826" cy="294132"/>
                </a:xfrm>
                <a:custGeom>
                  <a:avLst/>
                  <a:gdLst>
                    <a:gd name="connsiteX0" fmla="*/ 0 w 4110826"/>
                    <a:gd name="connsiteY0" fmla="*/ 646044 h 1292087"/>
                    <a:gd name="connsiteX1" fmla="*/ 2055413 w 4110826"/>
                    <a:gd name="connsiteY1" fmla="*/ 0 h 1292087"/>
                    <a:gd name="connsiteX2" fmla="*/ 4110826 w 4110826"/>
                    <a:gd name="connsiteY2" fmla="*/ 646044 h 1292087"/>
                    <a:gd name="connsiteX3" fmla="*/ 3787804 w 4110826"/>
                    <a:gd name="connsiteY3" fmla="*/ 646044 h 1292087"/>
                    <a:gd name="connsiteX4" fmla="*/ 2055413 w 4110826"/>
                    <a:gd name="connsiteY4" fmla="*/ 323022 h 1292087"/>
                    <a:gd name="connsiteX5" fmla="*/ 323022 w 4110826"/>
                    <a:gd name="connsiteY5" fmla="*/ 646044 h 1292087"/>
                    <a:gd name="connsiteX6" fmla="*/ 0 w 4110826"/>
                    <a:gd name="connsiteY6" fmla="*/ 646044 h 1292087"/>
                    <a:gd name="connsiteX0" fmla="*/ 0 w 4110826"/>
                    <a:gd name="connsiteY0" fmla="*/ 646044 h 646044"/>
                    <a:gd name="connsiteX1" fmla="*/ 2055413 w 4110826"/>
                    <a:gd name="connsiteY1" fmla="*/ 0 h 646044"/>
                    <a:gd name="connsiteX2" fmla="*/ 4110826 w 4110826"/>
                    <a:gd name="connsiteY2" fmla="*/ 646044 h 646044"/>
                    <a:gd name="connsiteX3" fmla="*/ 3787804 w 4110826"/>
                    <a:gd name="connsiteY3" fmla="*/ 646044 h 646044"/>
                    <a:gd name="connsiteX4" fmla="*/ 2055413 w 4110826"/>
                    <a:gd name="connsiteY4" fmla="*/ 323022 h 646044"/>
                    <a:gd name="connsiteX5" fmla="*/ 323022 w 4110826"/>
                    <a:gd name="connsiteY5" fmla="*/ 646044 h 646044"/>
                    <a:gd name="connsiteX6" fmla="*/ 0 w 4110826"/>
                    <a:gd name="connsiteY6" fmla="*/ 646044 h 646044"/>
                    <a:gd name="connsiteX0" fmla="*/ 0 w 4110826"/>
                    <a:gd name="connsiteY0" fmla="*/ 773265 h 773265"/>
                    <a:gd name="connsiteX1" fmla="*/ 2063364 w 4110826"/>
                    <a:gd name="connsiteY1" fmla="*/ 0 h 773265"/>
                    <a:gd name="connsiteX2" fmla="*/ 4110826 w 4110826"/>
                    <a:gd name="connsiteY2" fmla="*/ 773265 h 773265"/>
                    <a:gd name="connsiteX3" fmla="*/ 3787804 w 4110826"/>
                    <a:gd name="connsiteY3" fmla="*/ 773265 h 773265"/>
                    <a:gd name="connsiteX4" fmla="*/ 2055413 w 4110826"/>
                    <a:gd name="connsiteY4" fmla="*/ 450243 h 773265"/>
                    <a:gd name="connsiteX5" fmla="*/ 323022 w 4110826"/>
                    <a:gd name="connsiteY5" fmla="*/ 773265 h 773265"/>
                    <a:gd name="connsiteX6" fmla="*/ 0 w 4110826"/>
                    <a:gd name="connsiteY6" fmla="*/ 773265 h 773265"/>
                    <a:gd name="connsiteX0" fmla="*/ 0 w 4110826"/>
                    <a:gd name="connsiteY0" fmla="*/ 773265 h 773265"/>
                    <a:gd name="connsiteX1" fmla="*/ 2063364 w 4110826"/>
                    <a:gd name="connsiteY1" fmla="*/ 0 h 773265"/>
                    <a:gd name="connsiteX2" fmla="*/ 4110826 w 4110826"/>
                    <a:gd name="connsiteY2" fmla="*/ 773265 h 773265"/>
                    <a:gd name="connsiteX3" fmla="*/ 3787804 w 4110826"/>
                    <a:gd name="connsiteY3" fmla="*/ 773265 h 773265"/>
                    <a:gd name="connsiteX4" fmla="*/ 2103121 w 4110826"/>
                    <a:gd name="connsiteY4" fmla="*/ 307119 h 773265"/>
                    <a:gd name="connsiteX5" fmla="*/ 323022 w 4110826"/>
                    <a:gd name="connsiteY5" fmla="*/ 773265 h 773265"/>
                    <a:gd name="connsiteX6" fmla="*/ 0 w 4110826"/>
                    <a:gd name="connsiteY6" fmla="*/ 773265 h 773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10826" h="773265">
                      <a:moveTo>
                        <a:pt x="0" y="773265"/>
                      </a:moveTo>
                      <a:cubicBezTo>
                        <a:pt x="0" y="416465"/>
                        <a:pt x="928191" y="0"/>
                        <a:pt x="2063364" y="0"/>
                      </a:cubicBezTo>
                      <a:cubicBezTo>
                        <a:pt x="3198537" y="0"/>
                        <a:pt x="4110826" y="416465"/>
                        <a:pt x="4110826" y="773265"/>
                      </a:cubicBezTo>
                      <a:lnTo>
                        <a:pt x="3787804" y="773265"/>
                      </a:lnTo>
                      <a:cubicBezTo>
                        <a:pt x="3787804" y="594865"/>
                        <a:pt x="3059894" y="307119"/>
                        <a:pt x="2103121" y="307119"/>
                      </a:cubicBezTo>
                      <a:cubicBezTo>
                        <a:pt x="1146348" y="307119"/>
                        <a:pt x="323022" y="594865"/>
                        <a:pt x="323022" y="773265"/>
                      </a:cubicBezTo>
                      <a:lnTo>
                        <a:pt x="0" y="77326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0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1100" b="1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grpSp>
            <p:nvGrpSpPr>
              <p:cNvPr id="70" name="Group 69"/>
              <p:cNvGrpSpPr/>
              <p:nvPr/>
            </p:nvGrpSpPr>
            <p:grpSpPr>
              <a:xfrm flipH="1">
                <a:off x="2043075" y="2478468"/>
                <a:ext cx="3782079" cy="516473"/>
                <a:chOff x="1448289" y="4936465"/>
                <a:chExt cx="4180449" cy="516473"/>
              </a:xfrm>
            </p:grpSpPr>
            <p:sp>
              <p:nvSpPr>
                <p:cNvPr id="71" name="Block Arc 4"/>
                <p:cNvSpPr/>
                <p:nvPr/>
              </p:nvSpPr>
              <p:spPr>
                <a:xfrm rot="20668732">
                  <a:off x="1448289" y="4936465"/>
                  <a:ext cx="4110826" cy="237423"/>
                </a:xfrm>
                <a:custGeom>
                  <a:avLst/>
                  <a:gdLst>
                    <a:gd name="connsiteX0" fmla="*/ 0 w 4110825"/>
                    <a:gd name="connsiteY0" fmla="*/ 624178 h 1248355"/>
                    <a:gd name="connsiteX1" fmla="*/ 2055413 w 4110825"/>
                    <a:gd name="connsiteY1" fmla="*/ 0 h 1248355"/>
                    <a:gd name="connsiteX2" fmla="*/ 4110826 w 4110825"/>
                    <a:gd name="connsiteY2" fmla="*/ 624178 h 1248355"/>
                    <a:gd name="connsiteX3" fmla="*/ 3798736 w 4110825"/>
                    <a:gd name="connsiteY3" fmla="*/ 624178 h 1248355"/>
                    <a:gd name="connsiteX4" fmla="*/ 2055412 w 4110825"/>
                    <a:gd name="connsiteY4" fmla="*/ 312089 h 1248355"/>
                    <a:gd name="connsiteX5" fmla="*/ 312088 w 4110825"/>
                    <a:gd name="connsiteY5" fmla="*/ 624178 h 1248355"/>
                    <a:gd name="connsiteX6" fmla="*/ 0 w 4110825"/>
                    <a:gd name="connsiteY6" fmla="*/ 624178 h 1248355"/>
                    <a:gd name="connsiteX0" fmla="*/ 0 w 4110826"/>
                    <a:gd name="connsiteY0" fmla="*/ 624178 h 624178"/>
                    <a:gd name="connsiteX1" fmla="*/ 2055413 w 4110826"/>
                    <a:gd name="connsiteY1" fmla="*/ 0 h 624178"/>
                    <a:gd name="connsiteX2" fmla="*/ 4110826 w 4110826"/>
                    <a:gd name="connsiteY2" fmla="*/ 624178 h 624178"/>
                    <a:gd name="connsiteX3" fmla="*/ 3798736 w 4110826"/>
                    <a:gd name="connsiteY3" fmla="*/ 624178 h 624178"/>
                    <a:gd name="connsiteX4" fmla="*/ 2063364 w 4110826"/>
                    <a:gd name="connsiteY4" fmla="*/ 137161 h 624178"/>
                    <a:gd name="connsiteX5" fmla="*/ 312088 w 4110826"/>
                    <a:gd name="connsiteY5" fmla="*/ 624178 h 624178"/>
                    <a:gd name="connsiteX6" fmla="*/ 0 w 4110826"/>
                    <a:gd name="connsiteY6" fmla="*/ 624178 h 624178"/>
                    <a:gd name="connsiteX0" fmla="*/ 0 w 4110826"/>
                    <a:gd name="connsiteY0" fmla="*/ 624178 h 624178"/>
                    <a:gd name="connsiteX1" fmla="*/ 2055413 w 4110826"/>
                    <a:gd name="connsiteY1" fmla="*/ 0 h 624178"/>
                    <a:gd name="connsiteX2" fmla="*/ 4110826 w 4110826"/>
                    <a:gd name="connsiteY2" fmla="*/ 624178 h 624178"/>
                    <a:gd name="connsiteX3" fmla="*/ 3798736 w 4110826"/>
                    <a:gd name="connsiteY3" fmla="*/ 624178 h 624178"/>
                    <a:gd name="connsiteX4" fmla="*/ 2055413 w 4110826"/>
                    <a:gd name="connsiteY4" fmla="*/ 65600 h 624178"/>
                    <a:gd name="connsiteX5" fmla="*/ 312088 w 4110826"/>
                    <a:gd name="connsiteY5" fmla="*/ 624178 h 624178"/>
                    <a:gd name="connsiteX6" fmla="*/ 0 w 4110826"/>
                    <a:gd name="connsiteY6" fmla="*/ 624178 h 62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10826" h="624178">
                      <a:moveTo>
                        <a:pt x="0" y="624178"/>
                      </a:moveTo>
                      <a:cubicBezTo>
                        <a:pt x="0" y="279454"/>
                        <a:pt x="920240" y="0"/>
                        <a:pt x="2055413" y="0"/>
                      </a:cubicBezTo>
                      <a:cubicBezTo>
                        <a:pt x="3190586" y="0"/>
                        <a:pt x="4110826" y="279454"/>
                        <a:pt x="4110826" y="624178"/>
                      </a:cubicBezTo>
                      <a:lnTo>
                        <a:pt x="3798736" y="624178"/>
                      </a:lnTo>
                      <a:cubicBezTo>
                        <a:pt x="3798736" y="451816"/>
                        <a:pt x="3018224" y="65600"/>
                        <a:pt x="2055413" y="65600"/>
                      </a:cubicBezTo>
                      <a:cubicBezTo>
                        <a:pt x="1092602" y="65600"/>
                        <a:pt x="312088" y="451816"/>
                        <a:pt x="312088" y="624178"/>
                      </a:cubicBezTo>
                      <a:lnTo>
                        <a:pt x="0" y="624178"/>
                      </a:lnTo>
                      <a:close/>
                    </a:path>
                  </a:pathLst>
                </a:custGeom>
                <a:gradFill>
                  <a:gsLst>
                    <a:gs pos="40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6000">
                      <a:srgbClr val="D3DFEE">
                        <a:alpha val="25000"/>
                      </a:srgbClr>
                    </a:gs>
                    <a:gs pos="68000">
                      <a:schemeClr val="accent1">
                        <a:lumMod val="45000"/>
                        <a:lumOff val="55000"/>
                        <a:alpha val="34000"/>
                      </a:schemeClr>
                    </a:gs>
                    <a:gs pos="83000">
                      <a:schemeClr val="accent1">
                        <a:lumMod val="45000"/>
                        <a:lumOff val="55000"/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1100" b="1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72" name="Block Arc 5"/>
                <p:cNvSpPr/>
                <p:nvPr/>
              </p:nvSpPr>
              <p:spPr>
                <a:xfrm rot="20668732" flipV="1">
                  <a:off x="1517912" y="5158806"/>
                  <a:ext cx="4110826" cy="294132"/>
                </a:xfrm>
                <a:custGeom>
                  <a:avLst/>
                  <a:gdLst>
                    <a:gd name="connsiteX0" fmla="*/ 0 w 4110826"/>
                    <a:gd name="connsiteY0" fmla="*/ 646044 h 1292087"/>
                    <a:gd name="connsiteX1" fmla="*/ 2055413 w 4110826"/>
                    <a:gd name="connsiteY1" fmla="*/ 0 h 1292087"/>
                    <a:gd name="connsiteX2" fmla="*/ 4110826 w 4110826"/>
                    <a:gd name="connsiteY2" fmla="*/ 646044 h 1292087"/>
                    <a:gd name="connsiteX3" fmla="*/ 3787804 w 4110826"/>
                    <a:gd name="connsiteY3" fmla="*/ 646044 h 1292087"/>
                    <a:gd name="connsiteX4" fmla="*/ 2055413 w 4110826"/>
                    <a:gd name="connsiteY4" fmla="*/ 323022 h 1292087"/>
                    <a:gd name="connsiteX5" fmla="*/ 323022 w 4110826"/>
                    <a:gd name="connsiteY5" fmla="*/ 646044 h 1292087"/>
                    <a:gd name="connsiteX6" fmla="*/ 0 w 4110826"/>
                    <a:gd name="connsiteY6" fmla="*/ 646044 h 1292087"/>
                    <a:gd name="connsiteX0" fmla="*/ 0 w 4110826"/>
                    <a:gd name="connsiteY0" fmla="*/ 646044 h 646044"/>
                    <a:gd name="connsiteX1" fmla="*/ 2055413 w 4110826"/>
                    <a:gd name="connsiteY1" fmla="*/ 0 h 646044"/>
                    <a:gd name="connsiteX2" fmla="*/ 4110826 w 4110826"/>
                    <a:gd name="connsiteY2" fmla="*/ 646044 h 646044"/>
                    <a:gd name="connsiteX3" fmla="*/ 3787804 w 4110826"/>
                    <a:gd name="connsiteY3" fmla="*/ 646044 h 646044"/>
                    <a:gd name="connsiteX4" fmla="*/ 2055413 w 4110826"/>
                    <a:gd name="connsiteY4" fmla="*/ 323022 h 646044"/>
                    <a:gd name="connsiteX5" fmla="*/ 323022 w 4110826"/>
                    <a:gd name="connsiteY5" fmla="*/ 646044 h 646044"/>
                    <a:gd name="connsiteX6" fmla="*/ 0 w 4110826"/>
                    <a:gd name="connsiteY6" fmla="*/ 646044 h 646044"/>
                    <a:gd name="connsiteX0" fmla="*/ 0 w 4110826"/>
                    <a:gd name="connsiteY0" fmla="*/ 773265 h 773265"/>
                    <a:gd name="connsiteX1" fmla="*/ 2063364 w 4110826"/>
                    <a:gd name="connsiteY1" fmla="*/ 0 h 773265"/>
                    <a:gd name="connsiteX2" fmla="*/ 4110826 w 4110826"/>
                    <a:gd name="connsiteY2" fmla="*/ 773265 h 773265"/>
                    <a:gd name="connsiteX3" fmla="*/ 3787804 w 4110826"/>
                    <a:gd name="connsiteY3" fmla="*/ 773265 h 773265"/>
                    <a:gd name="connsiteX4" fmla="*/ 2055413 w 4110826"/>
                    <a:gd name="connsiteY4" fmla="*/ 450243 h 773265"/>
                    <a:gd name="connsiteX5" fmla="*/ 323022 w 4110826"/>
                    <a:gd name="connsiteY5" fmla="*/ 773265 h 773265"/>
                    <a:gd name="connsiteX6" fmla="*/ 0 w 4110826"/>
                    <a:gd name="connsiteY6" fmla="*/ 773265 h 773265"/>
                    <a:gd name="connsiteX0" fmla="*/ 0 w 4110826"/>
                    <a:gd name="connsiteY0" fmla="*/ 773265 h 773265"/>
                    <a:gd name="connsiteX1" fmla="*/ 2063364 w 4110826"/>
                    <a:gd name="connsiteY1" fmla="*/ 0 h 773265"/>
                    <a:gd name="connsiteX2" fmla="*/ 4110826 w 4110826"/>
                    <a:gd name="connsiteY2" fmla="*/ 773265 h 773265"/>
                    <a:gd name="connsiteX3" fmla="*/ 3787804 w 4110826"/>
                    <a:gd name="connsiteY3" fmla="*/ 773265 h 773265"/>
                    <a:gd name="connsiteX4" fmla="*/ 2103121 w 4110826"/>
                    <a:gd name="connsiteY4" fmla="*/ 307119 h 773265"/>
                    <a:gd name="connsiteX5" fmla="*/ 323022 w 4110826"/>
                    <a:gd name="connsiteY5" fmla="*/ 773265 h 773265"/>
                    <a:gd name="connsiteX6" fmla="*/ 0 w 4110826"/>
                    <a:gd name="connsiteY6" fmla="*/ 773265 h 773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10826" h="773265">
                      <a:moveTo>
                        <a:pt x="0" y="773265"/>
                      </a:moveTo>
                      <a:cubicBezTo>
                        <a:pt x="0" y="416465"/>
                        <a:pt x="928191" y="0"/>
                        <a:pt x="2063364" y="0"/>
                      </a:cubicBezTo>
                      <a:cubicBezTo>
                        <a:pt x="3198537" y="0"/>
                        <a:pt x="4110826" y="416465"/>
                        <a:pt x="4110826" y="773265"/>
                      </a:cubicBezTo>
                      <a:lnTo>
                        <a:pt x="3787804" y="773265"/>
                      </a:lnTo>
                      <a:cubicBezTo>
                        <a:pt x="3787804" y="594865"/>
                        <a:pt x="3059894" y="307119"/>
                        <a:pt x="2103121" y="307119"/>
                      </a:cubicBezTo>
                      <a:cubicBezTo>
                        <a:pt x="1146348" y="307119"/>
                        <a:pt x="323022" y="594865"/>
                        <a:pt x="323022" y="773265"/>
                      </a:cubicBezTo>
                      <a:lnTo>
                        <a:pt x="0" y="77326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0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8347"/>
                  <a:endParaRPr lang="en-US" sz="1100" b="1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</p:grpSp>
        <p:sp>
          <p:nvSpPr>
            <p:cNvPr id="67" name="TextBox 66"/>
            <p:cNvSpPr txBox="1"/>
            <p:nvPr/>
          </p:nvSpPr>
          <p:spPr>
            <a:xfrm>
              <a:off x="3111427" y="635626"/>
              <a:ext cx="1141812" cy="560911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 defTabSz="1218347"/>
              <a:r>
                <a:rPr lang="en-US" sz="1200" b="1" dirty="0">
                  <a:ln w="3175">
                    <a:solidFill>
                      <a:srgbClr val="FFFF00"/>
                    </a:solidFill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Internet</a:t>
              </a:r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1" y="228600"/>
            <a:ext cx="10439401" cy="688996"/>
          </a:xfrm>
        </p:spPr>
        <p:txBody>
          <a:bodyPr/>
          <a:lstStyle/>
          <a:p>
            <a:r>
              <a:rPr lang="en-US" sz="2800" dirty="0"/>
              <a:t>SDN/NFV/G.fast/5G Evolution for Broadband – Revenue Driven</a:t>
            </a:r>
          </a:p>
        </p:txBody>
      </p:sp>
      <p:sp>
        <p:nvSpPr>
          <p:cNvPr id="35" name="Content Placeholder 33"/>
          <p:cNvSpPr txBox="1">
            <a:spLocks/>
          </p:cNvSpPr>
          <p:nvPr/>
        </p:nvSpPr>
        <p:spPr>
          <a:xfrm>
            <a:off x="307818" y="5648325"/>
            <a:ext cx="11606542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6880" indent="-456880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800" kern="1200" smtClean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1pPr>
            <a:lvl2pPr marL="989907" indent="-380733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en-US" sz="2400" kern="1200" smtClean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2pPr>
            <a:lvl3pPr marL="1522933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kern="1200" smtClean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3pPr>
            <a:lvl4pPr marL="2132106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en-US" sz="2700" kern="1200" smtClean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4pPr>
            <a:lvl5pPr marL="2741280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en-US" sz="2700" kern="1200">
                <a:solidFill>
                  <a:srgbClr val="000000"/>
                </a:solidFill>
                <a:latin typeface="Calibri" panose="020F0502020204030204" pitchFamily="34" charset="0"/>
                <a:ea typeface="ＭＳ Ｐゴシック" charset="-128"/>
                <a:cs typeface="+mn-cs"/>
              </a:defRPr>
            </a:lvl5pPr>
            <a:lvl6pPr marL="3350453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59626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68800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77973" indent="-304587" algn="l" defTabSz="121834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Implementation Reality: </a:t>
            </a:r>
            <a:r>
              <a:rPr lang="en-US" sz="2400" dirty="0"/>
              <a:t>current and virtualized network model will co-exist for a decade and beyond as seamless migration occurs geographically</a:t>
            </a:r>
            <a:endParaRPr lang="en-US" sz="2000" i="1" dirty="0"/>
          </a:p>
        </p:txBody>
      </p:sp>
      <p:sp>
        <p:nvSpPr>
          <p:cNvPr id="38" name="Cloud 2"/>
          <p:cNvSpPr/>
          <p:nvPr/>
        </p:nvSpPr>
        <p:spPr>
          <a:xfrm>
            <a:off x="8999380" y="2990341"/>
            <a:ext cx="1363821" cy="732676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3936 w 43256"/>
              <a:gd name="connsiteY0" fmla="*/ 14229 h 43219"/>
              <a:gd name="connsiteX1" fmla="*/ 5659 w 43256"/>
              <a:gd name="connsiteY1" fmla="*/ 6766 h 43219"/>
              <a:gd name="connsiteX2" fmla="*/ 14041 w 43256"/>
              <a:gd name="connsiteY2" fmla="*/ 5061 h 43219"/>
              <a:gd name="connsiteX3" fmla="*/ 22492 w 43256"/>
              <a:gd name="connsiteY3" fmla="*/ 3291 h 43219"/>
              <a:gd name="connsiteX4" fmla="*/ 25785 w 43256"/>
              <a:gd name="connsiteY4" fmla="*/ 59 h 43219"/>
              <a:gd name="connsiteX5" fmla="*/ 29869 w 43256"/>
              <a:gd name="connsiteY5" fmla="*/ 2340 h 43219"/>
              <a:gd name="connsiteX6" fmla="*/ 35499 w 43256"/>
              <a:gd name="connsiteY6" fmla="*/ 549 h 43219"/>
              <a:gd name="connsiteX7" fmla="*/ 38354 w 43256"/>
              <a:gd name="connsiteY7" fmla="*/ 5435 h 43219"/>
              <a:gd name="connsiteX8" fmla="*/ 42018 w 43256"/>
              <a:gd name="connsiteY8" fmla="*/ 10177 h 43219"/>
              <a:gd name="connsiteX9" fmla="*/ 41854 w 43256"/>
              <a:gd name="connsiteY9" fmla="*/ 15319 h 43219"/>
              <a:gd name="connsiteX10" fmla="*/ 43052 w 43256"/>
              <a:gd name="connsiteY10" fmla="*/ 23181 h 43219"/>
              <a:gd name="connsiteX11" fmla="*/ 37440 w 43256"/>
              <a:gd name="connsiteY11" fmla="*/ 30063 h 43219"/>
              <a:gd name="connsiteX12" fmla="*/ 35431 w 43256"/>
              <a:gd name="connsiteY12" fmla="*/ 35960 h 43219"/>
              <a:gd name="connsiteX13" fmla="*/ 28591 w 43256"/>
              <a:gd name="connsiteY13" fmla="*/ 36674 h 43219"/>
              <a:gd name="connsiteX14" fmla="*/ 23703 w 43256"/>
              <a:gd name="connsiteY14" fmla="*/ 42965 h 43219"/>
              <a:gd name="connsiteX15" fmla="*/ 16516 w 43256"/>
              <a:gd name="connsiteY15" fmla="*/ 39125 h 43219"/>
              <a:gd name="connsiteX16" fmla="*/ 5840 w 43256"/>
              <a:gd name="connsiteY16" fmla="*/ 35331 h 43219"/>
              <a:gd name="connsiteX17" fmla="*/ 1146 w 43256"/>
              <a:gd name="connsiteY17" fmla="*/ 31109 h 43219"/>
              <a:gd name="connsiteX18" fmla="*/ 2149 w 43256"/>
              <a:gd name="connsiteY18" fmla="*/ 25410 h 43219"/>
              <a:gd name="connsiteX19" fmla="*/ 31 w 43256"/>
              <a:gd name="connsiteY19" fmla="*/ 19563 h 43219"/>
              <a:gd name="connsiteX20" fmla="*/ 3899 w 43256"/>
              <a:gd name="connsiteY20" fmla="*/ 14366 h 43219"/>
              <a:gd name="connsiteX21" fmla="*/ 3936 w 43256"/>
              <a:gd name="connsiteY21" fmla="*/ 14229 h 43219"/>
              <a:gd name="connsiteX0" fmla="*/ 4729 w 43256"/>
              <a:gd name="connsiteY0" fmla="*/ 26036 h 43219"/>
              <a:gd name="connsiteX1" fmla="*/ 2196 w 43256"/>
              <a:gd name="connsiteY1" fmla="*/ 25239 h 43219"/>
              <a:gd name="connsiteX2" fmla="*/ 6964 w 43256"/>
              <a:gd name="connsiteY2" fmla="*/ 34758 h 43219"/>
              <a:gd name="connsiteX3" fmla="*/ 5856 w 43256"/>
              <a:gd name="connsiteY3" fmla="*/ 35139 h 43219"/>
              <a:gd name="connsiteX4" fmla="*/ 16514 w 43256"/>
              <a:gd name="connsiteY4" fmla="*/ 38949 h 43219"/>
              <a:gd name="connsiteX5" fmla="*/ 15846 w 43256"/>
              <a:gd name="connsiteY5" fmla="*/ 37209 h 43219"/>
              <a:gd name="connsiteX6" fmla="*/ 28863 w 43256"/>
              <a:gd name="connsiteY6" fmla="*/ 34610 h 43219"/>
              <a:gd name="connsiteX7" fmla="*/ 28596 w 43256"/>
              <a:gd name="connsiteY7" fmla="*/ 36519 h 43219"/>
              <a:gd name="connsiteX8" fmla="*/ 34165 w 43256"/>
              <a:gd name="connsiteY8" fmla="*/ 22813 h 43219"/>
              <a:gd name="connsiteX9" fmla="*/ 37416 w 43256"/>
              <a:gd name="connsiteY9" fmla="*/ 29949 h 43219"/>
              <a:gd name="connsiteX10" fmla="*/ 41834 w 43256"/>
              <a:gd name="connsiteY10" fmla="*/ 15213 h 43219"/>
              <a:gd name="connsiteX11" fmla="*/ 40386 w 43256"/>
              <a:gd name="connsiteY11" fmla="*/ 17889 h 43219"/>
              <a:gd name="connsiteX12" fmla="*/ 38360 w 43256"/>
              <a:gd name="connsiteY12" fmla="*/ 5285 h 43219"/>
              <a:gd name="connsiteX13" fmla="*/ 38436 w 43256"/>
              <a:gd name="connsiteY13" fmla="*/ 6549 h 43219"/>
              <a:gd name="connsiteX14" fmla="*/ 29114 w 43256"/>
              <a:gd name="connsiteY14" fmla="*/ 3811 h 43219"/>
              <a:gd name="connsiteX15" fmla="*/ 29856 w 43256"/>
              <a:gd name="connsiteY15" fmla="*/ 2199 h 43219"/>
              <a:gd name="connsiteX16" fmla="*/ 22177 w 43256"/>
              <a:gd name="connsiteY16" fmla="*/ 4579 h 43219"/>
              <a:gd name="connsiteX17" fmla="*/ 22871 w 43256"/>
              <a:gd name="connsiteY17" fmla="*/ 7710 h 43219"/>
              <a:gd name="connsiteX18" fmla="*/ 14036 w 43256"/>
              <a:gd name="connsiteY18" fmla="*/ 5051 h 43219"/>
              <a:gd name="connsiteX19" fmla="*/ 15336 w 43256"/>
              <a:gd name="connsiteY19" fmla="*/ 6399 h 43219"/>
              <a:gd name="connsiteX20" fmla="*/ 4163 w 43256"/>
              <a:gd name="connsiteY20" fmla="*/ 15648 h 43219"/>
              <a:gd name="connsiteX21" fmla="*/ 3936 w 43256"/>
              <a:gd name="connsiteY21" fmla="*/ 14229 h 43219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9856 w 43256"/>
              <a:gd name="connsiteY15" fmla="*/ 2191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8741 w 43256"/>
              <a:gd name="connsiteY15" fmla="*/ 7465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8741 w 43256"/>
              <a:gd name="connsiteY15" fmla="*/ 7465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14036 w 43256"/>
              <a:gd name="connsiteY18" fmla="*/ 5948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14036 w 43256"/>
              <a:gd name="connsiteY18" fmla="*/ 5948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22567 w 43256"/>
              <a:gd name="connsiteY18" fmla="*/ 11653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4163 w 43256"/>
              <a:gd name="connsiteY18" fmla="*/ 16545 h 44116"/>
              <a:gd name="connsiteX19" fmla="*/ 3936 w 43256"/>
              <a:gd name="connsiteY19" fmla="*/ 15126 h 44116"/>
              <a:gd name="connsiteX0" fmla="*/ 3936 w 43256"/>
              <a:gd name="connsiteY0" fmla="*/ 16087 h 45077"/>
              <a:gd name="connsiteX1" fmla="*/ 5659 w 43256"/>
              <a:gd name="connsiteY1" fmla="*/ 8624 h 45077"/>
              <a:gd name="connsiteX2" fmla="*/ 14041 w 43256"/>
              <a:gd name="connsiteY2" fmla="*/ 6919 h 45077"/>
              <a:gd name="connsiteX3" fmla="*/ 25782 w 43256"/>
              <a:gd name="connsiteY3" fmla="*/ 5580 h 45077"/>
              <a:gd name="connsiteX4" fmla="*/ 25785 w 43256"/>
              <a:gd name="connsiteY4" fmla="*/ 1917 h 45077"/>
              <a:gd name="connsiteX5" fmla="*/ 29869 w 43256"/>
              <a:gd name="connsiteY5" fmla="*/ 4198 h 45077"/>
              <a:gd name="connsiteX6" fmla="*/ 35499 w 43256"/>
              <a:gd name="connsiteY6" fmla="*/ 2407 h 45077"/>
              <a:gd name="connsiteX7" fmla="*/ 38354 w 43256"/>
              <a:gd name="connsiteY7" fmla="*/ 7293 h 45077"/>
              <a:gd name="connsiteX8" fmla="*/ 42018 w 43256"/>
              <a:gd name="connsiteY8" fmla="*/ 12035 h 45077"/>
              <a:gd name="connsiteX9" fmla="*/ 41854 w 43256"/>
              <a:gd name="connsiteY9" fmla="*/ 17177 h 45077"/>
              <a:gd name="connsiteX10" fmla="*/ 43052 w 43256"/>
              <a:gd name="connsiteY10" fmla="*/ 25039 h 45077"/>
              <a:gd name="connsiteX11" fmla="*/ 37440 w 43256"/>
              <a:gd name="connsiteY11" fmla="*/ 31921 h 45077"/>
              <a:gd name="connsiteX12" fmla="*/ 35431 w 43256"/>
              <a:gd name="connsiteY12" fmla="*/ 37818 h 45077"/>
              <a:gd name="connsiteX13" fmla="*/ 28591 w 43256"/>
              <a:gd name="connsiteY13" fmla="*/ 38532 h 45077"/>
              <a:gd name="connsiteX14" fmla="*/ 23703 w 43256"/>
              <a:gd name="connsiteY14" fmla="*/ 44823 h 45077"/>
              <a:gd name="connsiteX15" fmla="*/ 16516 w 43256"/>
              <a:gd name="connsiteY15" fmla="*/ 40983 h 45077"/>
              <a:gd name="connsiteX16" fmla="*/ 5840 w 43256"/>
              <a:gd name="connsiteY16" fmla="*/ 37189 h 45077"/>
              <a:gd name="connsiteX17" fmla="*/ 1146 w 43256"/>
              <a:gd name="connsiteY17" fmla="*/ 32967 h 45077"/>
              <a:gd name="connsiteX18" fmla="*/ 2149 w 43256"/>
              <a:gd name="connsiteY18" fmla="*/ 27268 h 45077"/>
              <a:gd name="connsiteX19" fmla="*/ 31 w 43256"/>
              <a:gd name="connsiteY19" fmla="*/ 21421 h 45077"/>
              <a:gd name="connsiteX20" fmla="*/ 3899 w 43256"/>
              <a:gd name="connsiteY20" fmla="*/ 16224 h 45077"/>
              <a:gd name="connsiteX21" fmla="*/ 3936 w 43256"/>
              <a:gd name="connsiteY21" fmla="*/ 16087 h 45077"/>
              <a:gd name="connsiteX0" fmla="*/ 4729 w 43256"/>
              <a:gd name="connsiteY0" fmla="*/ 27894 h 45077"/>
              <a:gd name="connsiteX1" fmla="*/ 2196 w 43256"/>
              <a:gd name="connsiteY1" fmla="*/ 27097 h 45077"/>
              <a:gd name="connsiteX2" fmla="*/ 6964 w 43256"/>
              <a:gd name="connsiteY2" fmla="*/ 36616 h 45077"/>
              <a:gd name="connsiteX3" fmla="*/ 5856 w 43256"/>
              <a:gd name="connsiteY3" fmla="*/ 36997 h 45077"/>
              <a:gd name="connsiteX4" fmla="*/ 16514 w 43256"/>
              <a:gd name="connsiteY4" fmla="*/ 40807 h 45077"/>
              <a:gd name="connsiteX5" fmla="*/ 15846 w 43256"/>
              <a:gd name="connsiteY5" fmla="*/ 39067 h 45077"/>
              <a:gd name="connsiteX6" fmla="*/ 28863 w 43256"/>
              <a:gd name="connsiteY6" fmla="*/ 36468 h 45077"/>
              <a:gd name="connsiteX7" fmla="*/ 28596 w 43256"/>
              <a:gd name="connsiteY7" fmla="*/ 38377 h 45077"/>
              <a:gd name="connsiteX8" fmla="*/ 34165 w 43256"/>
              <a:gd name="connsiteY8" fmla="*/ 24671 h 45077"/>
              <a:gd name="connsiteX9" fmla="*/ 37416 w 43256"/>
              <a:gd name="connsiteY9" fmla="*/ 31807 h 45077"/>
              <a:gd name="connsiteX10" fmla="*/ 41834 w 43256"/>
              <a:gd name="connsiteY10" fmla="*/ 17071 h 45077"/>
              <a:gd name="connsiteX11" fmla="*/ 40386 w 43256"/>
              <a:gd name="connsiteY11" fmla="*/ 19747 h 45077"/>
              <a:gd name="connsiteX12" fmla="*/ 38360 w 43256"/>
              <a:gd name="connsiteY12" fmla="*/ 7143 h 45077"/>
              <a:gd name="connsiteX13" fmla="*/ 38436 w 43256"/>
              <a:gd name="connsiteY13" fmla="*/ 8407 h 45077"/>
              <a:gd name="connsiteX14" fmla="*/ 29114 w 43256"/>
              <a:gd name="connsiteY14" fmla="*/ 5669 h 45077"/>
              <a:gd name="connsiteX15" fmla="*/ 28741 w 43256"/>
              <a:gd name="connsiteY15" fmla="*/ 9331 h 45077"/>
              <a:gd name="connsiteX16" fmla="*/ 22177 w 43256"/>
              <a:gd name="connsiteY16" fmla="*/ 6437 h 45077"/>
              <a:gd name="connsiteX17" fmla="*/ 22871 w 43256"/>
              <a:gd name="connsiteY17" fmla="*/ 9568 h 45077"/>
              <a:gd name="connsiteX18" fmla="*/ 4163 w 43256"/>
              <a:gd name="connsiteY18" fmla="*/ 17506 h 45077"/>
              <a:gd name="connsiteX19" fmla="*/ 3936 w 43256"/>
              <a:gd name="connsiteY19" fmla="*/ 16087 h 45077"/>
              <a:gd name="connsiteX0" fmla="*/ 3936 w 43256"/>
              <a:gd name="connsiteY0" fmla="*/ 16087 h 45077"/>
              <a:gd name="connsiteX1" fmla="*/ 5659 w 43256"/>
              <a:gd name="connsiteY1" fmla="*/ 8624 h 45077"/>
              <a:gd name="connsiteX2" fmla="*/ 14041 w 43256"/>
              <a:gd name="connsiteY2" fmla="*/ 6919 h 45077"/>
              <a:gd name="connsiteX3" fmla="*/ 25782 w 43256"/>
              <a:gd name="connsiteY3" fmla="*/ 5580 h 45077"/>
              <a:gd name="connsiteX4" fmla="*/ 25785 w 43256"/>
              <a:gd name="connsiteY4" fmla="*/ 1917 h 45077"/>
              <a:gd name="connsiteX5" fmla="*/ 29869 w 43256"/>
              <a:gd name="connsiteY5" fmla="*/ 4198 h 45077"/>
              <a:gd name="connsiteX6" fmla="*/ 35499 w 43256"/>
              <a:gd name="connsiteY6" fmla="*/ 2407 h 45077"/>
              <a:gd name="connsiteX7" fmla="*/ 38354 w 43256"/>
              <a:gd name="connsiteY7" fmla="*/ 7293 h 45077"/>
              <a:gd name="connsiteX8" fmla="*/ 42018 w 43256"/>
              <a:gd name="connsiteY8" fmla="*/ 12035 h 45077"/>
              <a:gd name="connsiteX9" fmla="*/ 41854 w 43256"/>
              <a:gd name="connsiteY9" fmla="*/ 17177 h 45077"/>
              <a:gd name="connsiteX10" fmla="*/ 43052 w 43256"/>
              <a:gd name="connsiteY10" fmla="*/ 25039 h 45077"/>
              <a:gd name="connsiteX11" fmla="*/ 37440 w 43256"/>
              <a:gd name="connsiteY11" fmla="*/ 31921 h 45077"/>
              <a:gd name="connsiteX12" fmla="*/ 35431 w 43256"/>
              <a:gd name="connsiteY12" fmla="*/ 37818 h 45077"/>
              <a:gd name="connsiteX13" fmla="*/ 28591 w 43256"/>
              <a:gd name="connsiteY13" fmla="*/ 38532 h 45077"/>
              <a:gd name="connsiteX14" fmla="*/ 23703 w 43256"/>
              <a:gd name="connsiteY14" fmla="*/ 44823 h 45077"/>
              <a:gd name="connsiteX15" fmla="*/ 16516 w 43256"/>
              <a:gd name="connsiteY15" fmla="*/ 40983 h 45077"/>
              <a:gd name="connsiteX16" fmla="*/ 5840 w 43256"/>
              <a:gd name="connsiteY16" fmla="*/ 37189 h 45077"/>
              <a:gd name="connsiteX17" fmla="*/ 1146 w 43256"/>
              <a:gd name="connsiteY17" fmla="*/ 32967 h 45077"/>
              <a:gd name="connsiteX18" fmla="*/ 2149 w 43256"/>
              <a:gd name="connsiteY18" fmla="*/ 27268 h 45077"/>
              <a:gd name="connsiteX19" fmla="*/ 31 w 43256"/>
              <a:gd name="connsiteY19" fmla="*/ 21421 h 45077"/>
              <a:gd name="connsiteX20" fmla="*/ 3899 w 43256"/>
              <a:gd name="connsiteY20" fmla="*/ 16224 h 45077"/>
              <a:gd name="connsiteX21" fmla="*/ 3936 w 43256"/>
              <a:gd name="connsiteY21" fmla="*/ 16087 h 45077"/>
              <a:gd name="connsiteX0" fmla="*/ 4729 w 43256"/>
              <a:gd name="connsiteY0" fmla="*/ 27894 h 45077"/>
              <a:gd name="connsiteX1" fmla="*/ 2196 w 43256"/>
              <a:gd name="connsiteY1" fmla="*/ 27097 h 45077"/>
              <a:gd name="connsiteX2" fmla="*/ 6964 w 43256"/>
              <a:gd name="connsiteY2" fmla="*/ 36616 h 45077"/>
              <a:gd name="connsiteX3" fmla="*/ 5856 w 43256"/>
              <a:gd name="connsiteY3" fmla="*/ 36997 h 45077"/>
              <a:gd name="connsiteX4" fmla="*/ 16514 w 43256"/>
              <a:gd name="connsiteY4" fmla="*/ 40807 h 45077"/>
              <a:gd name="connsiteX5" fmla="*/ 15846 w 43256"/>
              <a:gd name="connsiteY5" fmla="*/ 39067 h 45077"/>
              <a:gd name="connsiteX6" fmla="*/ 28863 w 43256"/>
              <a:gd name="connsiteY6" fmla="*/ 36468 h 45077"/>
              <a:gd name="connsiteX7" fmla="*/ 28596 w 43256"/>
              <a:gd name="connsiteY7" fmla="*/ 38377 h 45077"/>
              <a:gd name="connsiteX8" fmla="*/ 34165 w 43256"/>
              <a:gd name="connsiteY8" fmla="*/ 24671 h 45077"/>
              <a:gd name="connsiteX9" fmla="*/ 37416 w 43256"/>
              <a:gd name="connsiteY9" fmla="*/ 31807 h 45077"/>
              <a:gd name="connsiteX10" fmla="*/ 41834 w 43256"/>
              <a:gd name="connsiteY10" fmla="*/ 17071 h 45077"/>
              <a:gd name="connsiteX11" fmla="*/ 40386 w 43256"/>
              <a:gd name="connsiteY11" fmla="*/ 19747 h 45077"/>
              <a:gd name="connsiteX12" fmla="*/ 38360 w 43256"/>
              <a:gd name="connsiteY12" fmla="*/ 7143 h 45077"/>
              <a:gd name="connsiteX13" fmla="*/ 38436 w 43256"/>
              <a:gd name="connsiteY13" fmla="*/ 8407 h 45077"/>
              <a:gd name="connsiteX14" fmla="*/ 29114 w 43256"/>
              <a:gd name="connsiteY14" fmla="*/ 5669 h 45077"/>
              <a:gd name="connsiteX15" fmla="*/ 28741 w 43256"/>
              <a:gd name="connsiteY15" fmla="*/ 9331 h 45077"/>
              <a:gd name="connsiteX16" fmla="*/ 22177 w 43256"/>
              <a:gd name="connsiteY16" fmla="*/ 6437 h 45077"/>
              <a:gd name="connsiteX17" fmla="*/ 22871 w 43256"/>
              <a:gd name="connsiteY17" fmla="*/ 9568 h 45077"/>
              <a:gd name="connsiteX18" fmla="*/ 4163 w 43256"/>
              <a:gd name="connsiteY18" fmla="*/ 17506 h 45077"/>
              <a:gd name="connsiteX19" fmla="*/ 3936 w 43256"/>
              <a:gd name="connsiteY19" fmla="*/ 16087 h 45077"/>
              <a:gd name="connsiteX0" fmla="*/ 3936 w 43256"/>
              <a:gd name="connsiteY0" fmla="*/ 15958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3936 w 43256"/>
              <a:gd name="connsiteY21" fmla="*/ 15958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3936 w 43256"/>
              <a:gd name="connsiteY19" fmla="*/ 15958 h 44948"/>
              <a:gd name="connsiteX0" fmla="*/ 3936 w 43256"/>
              <a:gd name="connsiteY0" fmla="*/ 15958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3936 w 43256"/>
              <a:gd name="connsiteY21" fmla="*/ 15958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6803 w 43256"/>
              <a:gd name="connsiteY9" fmla="*/ 2834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429 w 43256"/>
              <a:gd name="connsiteY7" fmla="*/ 3243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18516 w 43256"/>
              <a:gd name="connsiteY6" fmla="*/ 2990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8516 w 43256"/>
              <a:gd name="connsiteY5" fmla="*/ 2990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10208 w 43256"/>
              <a:gd name="connsiteY1" fmla="*/ 28184 h 44948"/>
              <a:gd name="connsiteX2" fmla="*/ 6155 w 43256"/>
              <a:gd name="connsiteY2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2951 w 43256"/>
              <a:gd name="connsiteY20" fmla="*/ 13619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007 w 43256"/>
              <a:gd name="connsiteY20" fmla="*/ 11251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8285 w 43256"/>
              <a:gd name="connsiteY20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8285 w 43256"/>
              <a:gd name="connsiteY20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290 w 42261"/>
              <a:gd name="connsiteY0" fmla="*/ 14236 h 44948"/>
              <a:gd name="connsiteX1" fmla="*/ 8400 w 42261"/>
              <a:gd name="connsiteY1" fmla="*/ 7526 h 44948"/>
              <a:gd name="connsiteX2" fmla="*/ 13269 w 42261"/>
              <a:gd name="connsiteY2" fmla="*/ 7113 h 44948"/>
              <a:gd name="connsiteX3" fmla="*/ 24787 w 42261"/>
              <a:gd name="connsiteY3" fmla="*/ 5451 h 44948"/>
              <a:gd name="connsiteX4" fmla="*/ 24790 w 42261"/>
              <a:gd name="connsiteY4" fmla="*/ 1788 h 44948"/>
              <a:gd name="connsiteX5" fmla="*/ 28874 w 42261"/>
              <a:gd name="connsiteY5" fmla="*/ 4069 h 44948"/>
              <a:gd name="connsiteX6" fmla="*/ 34504 w 42261"/>
              <a:gd name="connsiteY6" fmla="*/ 2278 h 44948"/>
              <a:gd name="connsiteX7" fmla="*/ 37359 w 42261"/>
              <a:gd name="connsiteY7" fmla="*/ 7164 h 44948"/>
              <a:gd name="connsiteX8" fmla="*/ 41023 w 42261"/>
              <a:gd name="connsiteY8" fmla="*/ 11906 h 44948"/>
              <a:gd name="connsiteX9" fmla="*/ 40859 w 42261"/>
              <a:gd name="connsiteY9" fmla="*/ 17048 h 44948"/>
              <a:gd name="connsiteX10" fmla="*/ 42057 w 42261"/>
              <a:gd name="connsiteY10" fmla="*/ 24910 h 44948"/>
              <a:gd name="connsiteX11" fmla="*/ 36445 w 42261"/>
              <a:gd name="connsiteY11" fmla="*/ 31792 h 44948"/>
              <a:gd name="connsiteX12" fmla="*/ 34436 w 42261"/>
              <a:gd name="connsiteY12" fmla="*/ 37689 h 44948"/>
              <a:gd name="connsiteX13" fmla="*/ 27596 w 42261"/>
              <a:gd name="connsiteY13" fmla="*/ 38403 h 44948"/>
              <a:gd name="connsiteX14" fmla="*/ 22708 w 42261"/>
              <a:gd name="connsiteY14" fmla="*/ 44694 h 44948"/>
              <a:gd name="connsiteX15" fmla="*/ 15521 w 42261"/>
              <a:gd name="connsiteY15" fmla="*/ 40854 h 44948"/>
              <a:gd name="connsiteX16" fmla="*/ 4845 w 42261"/>
              <a:gd name="connsiteY16" fmla="*/ 37060 h 44948"/>
              <a:gd name="connsiteX17" fmla="*/ 151 w 42261"/>
              <a:gd name="connsiteY17" fmla="*/ 32838 h 44948"/>
              <a:gd name="connsiteX18" fmla="*/ 10355 w 42261"/>
              <a:gd name="connsiteY18" fmla="*/ 23445 h 44948"/>
              <a:gd name="connsiteX19" fmla="*/ 7290 w 42261"/>
              <a:gd name="connsiteY19" fmla="*/ 14236 h 44948"/>
              <a:gd name="connsiteX0" fmla="*/ 9477 w 42261"/>
              <a:gd name="connsiteY0" fmla="*/ 20015 h 44948"/>
              <a:gd name="connsiteX1" fmla="*/ 10624 w 42261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423 w 37839"/>
              <a:gd name="connsiteY16" fmla="*/ 37060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7635 w 37839"/>
              <a:gd name="connsiteY17" fmla="*/ 29152 h 44948"/>
              <a:gd name="connsiteX18" fmla="*/ 5933 w 37839"/>
              <a:gd name="connsiteY18" fmla="*/ 23445 h 44948"/>
              <a:gd name="connsiteX19" fmla="*/ 2868 w 37839"/>
              <a:gd name="connsiteY19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0368 w 37839"/>
              <a:gd name="connsiteY4" fmla="*/ 1962 h 45122"/>
              <a:gd name="connsiteX5" fmla="*/ 24452 w 37839"/>
              <a:gd name="connsiteY5" fmla="*/ 4243 h 45122"/>
              <a:gd name="connsiteX6" fmla="*/ 30082 w 37839"/>
              <a:gd name="connsiteY6" fmla="*/ 2452 h 45122"/>
              <a:gd name="connsiteX7" fmla="*/ 32937 w 37839"/>
              <a:gd name="connsiteY7" fmla="*/ 7338 h 45122"/>
              <a:gd name="connsiteX8" fmla="*/ 36601 w 37839"/>
              <a:gd name="connsiteY8" fmla="*/ 12080 h 45122"/>
              <a:gd name="connsiteX9" fmla="*/ 36437 w 37839"/>
              <a:gd name="connsiteY9" fmla="*/ 17222 h 45122"/>
              <a:gd name="connsiteX10" fmla="*/ 37635 w 37839"/>
              <a:gd name="connsiteY10" fmla="*/ 25084 h 45122"/>
              <a:gd name="connsiteX11" fmla="*/ 32023 w 37839"/>
              <a:gd name="connsiteY11" fmla="*/ 31966 h 45122"/>
              <a:gd name="connsiteX12" fmla="*/ 30014 w 37839"/>
              <a:gd name="connsiteY12" fmla="*/ 37863 h 45122"/>
              <a:gd name="connsiteX13" fmla="*/ 23174 w 37839"/>
              <a:gd name="connsiteY13" fmla="*/ 38577 h 45122"/>
              <a:gd name="connsiteX14" fmla="*/ 18286 w 37839"/>
              <a:gd name="connsiteY14" fmla="*/ 44868 h 45122"/>
              <a:gd name="connsiteX15" fmla="*/ 11099 w 37839"/>
              <a:gd name="connsiteY15" fmla="*/ 41028 h 45122"/>
              <a:gd name="connsiteX16" fmla="*/ 11129 w 37839"/>
              <a:gd name="connsiteY16" fmla="*/ 25502 h 45122"/>
              <a:gd name="connsiteX17" fmla="*/ 5933 w 37839"/>
              <a:gd name="connsiteY17" fmla="*/ 23619 h 45122"/>
              <a:gd name="connsiteX18" fmla="*/ 2868 w 37839"/>
              <a:gd name="connsiteY18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4452 w 37839"/>
              <a:gd name="connsiteY4" fmla="*/ 4243 h 45122"/>
              <a:gd name="connsiteX5" fmla="*/ 30082 w 37839"/>
              <a:gd name="connsiteY5" fmla="*/ 2452 h 45122"/>
              <a:gd name="connsiteX6" fmla="*/ 32937 w 37839"/>
              <a:gd name="connsiteY6" fmla="*/ 7338 h 45122"/>
              <a:gd name="connsiteX7" fmla="*/ 36601 w 37839"/>
              <a:gd name="connsiteY7" fmla="*/ 12080 h 45122"/>
              <a:gd name="connsiteX8" fmla="*/ 36437 w 37839"/>
              <a:gd name="connsiteY8" fmla="*/ 17222 h 45122"/>
              <a:gd name="connsiteX9" fmla="*/ 37635 w 37839"/>
              <a:gd name="connsiteY9" fmla="*/ 25084 h 45122"/>
              <a:gd name="connsiteX10" fmla="*/ 32023 w 37839"/>
              <a:gd name="connsiteY10" fmla="*/ 31966 h 45122"/>
              <a:gd name="connsiteX11" fmla="*/ 30014 w 37839"/>
              <a:gd name="connsiteY11" fmla="*/ 37863 h 45122"/>
              <a:gd name="connsiteX12" fmla="*/ 23174 w 37839"/>
              <a:gd name="connsiteY12" fmla="*/ 38577 h 45122"/>
              <a:gd name="connsiteX13" fmla="*/ 18286 w 37839"/>
              <a:gd name="connsiteY13" fmla="*/ 44868 h 45122"/>
              <a:gd name="connsiteX14" fmla="*/ 11099 w 37839"/>
              <a:gd name="connsiteY14" fmla="*/ 41028 h 45122"/>
              <a:gd name="connsiteX15" fmla="*/ 11129 w 37839"/>
              <a:gd name="connsiteY15" fmla="*/ 25502 h 45122"/>
              <a:gd name="connsiteX16" fmla="*/ 5933 w 37839"/>
              <a:gd name="connsiteY16" fmla="*/ 23619 h 45122"/>
              <a:gd name="connsiteX17" fmla="*/ 2868 w 37839"/>
              <a:gd name="connsiteY17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30082 w 37839"/>
              <a:gd name="connsiteY5" fmla="*/ 2452 h 45122"/>
              <a:gd name="connsiteX6" fmla="*/ 32937 w 37839"/>
              <a:gd name="connsiteY6" fmla="*/ 7338 h 45122"/>
              <a:gd name="connsiteX7" fmla="*/ 36601 w 37839"/>
              <a:gd name="connsiteY7" fmla="*/ 12080 h 45122"/>
              <a:gd name="connsiteX8" fmla="*/ 36437 w 37839"/>
              <a:gd name="connsiteY8" fmla="*/ 17222 h 45122"/>
              <a:gd name="connsiteX9" fmla="*/ 37635 w 37839"/>
              <a:gd name="connsiteY9" fmla="*/ 25084 h 45122"/>
              <a:gd name="connsiteX10" fmla="*/ 32023 w 37839"/>
              <a:gd name="connsiteY10" fmla="*/ 31966 h 45122"/>
              <a:gd name="connsiteX11" fmla="*/ 30014 w 37839"/>
              <a:gd name="connsiteY11" fmla="*/ 37863 h 45122"/>
              <a:gd name="connsiteX12" fmla="*/ 23174 w 37839"/>
              <a:gd name="connsiteY12" fmla="*/ 38577 h 45122"/>
              <a:gd name="connsiteX13" fmla="*/ 18286 w 37839"/>
              <a:gd name="connsiteY13" fmla="*/ 44868 h 45122"/>
              <a:gd name="connsiteX14" fmla="*/ 11099 w 37839"/>
              <a:gd name="connsiteY14" fmla="*/ 41028 h 45122"/>
              <a:gd name="connsiteX15" fmla="*/ 11129 w 37839"/>
              <a:gd name="connsiteY15" fmla="*/ 25502 h 45122"/>
              <a:gd name="connsiteX16" fmla="*/ 5933 w 37839"/>
              <a:gd name="connsiteY16" fmla="*/ 23619 h 45122"/>
              <a:gd name="connsiteX17" fmla="*/ 2868 w 37839"/>
              <a:gd name="connsiteY17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32937 w 37839"/>
              <a:gd name="connsiteY5" fmla="*/ 7338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29591 w 37839"/>
              <a:gd name="connsiteY5" fmla="*/ 11859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29591 w 37839"/>
              <a:gd name="connsiteY5" fmla="*/ 11859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6601 w 37810"/>
              <a:gd name="connsiteY6" fmla="*/ 12080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73 h 45185"/>
              <a:gd name="connsiteX1" fmla="*/ 3978 w 37810"/>
              <a:gd name="connsiteY1" fmla="*/ 7763 h 45185"/>
              <a:gd name="connsiteX2" fmla="*/ 8680 w 37810"/>
              <a:gd name="connsiteY2" fmla="*/ 6919 h 45185"/>
              <a:gd name="connsiteX3" fmla="*/ 20421 w 37810"/>
              <a:gd name="connsiteY3" fmla="*/ 5580 h 45185"/>
              <a:gd name="connsiteX4" fmla="*/ 25400 w 37810"/>
              <a:gd name="connsiteY4" fmla="*/ 8289 h 45185"/>
              <a:gd name="connsiteX5" fmla="*/ 29368 w 37810"/>
              <a:gd name="connsiteY5" fmla="*/ 11922 h 45185"/>
              <a:gd name="connsiteX6" fmla="*/ 31583 w 37810"/>
              <a:gd name="connsiteY6" fmla="*/ 21077 h 45185"/>
              <a:gd name="connsiteX7" fmla="*/ 25676 w 37810"/>
              <a:gd name="connsiteY7" fmla="*/ 23743 h 45185"/>
              <a:gd name="connsiteX8" fmla="*/ 37635 w 37810"/>
              <a:gd name="connsiteY8" fmla="*/ 25147 h 45185"/>
              <a:gd name="connsiteX9" fmla="*/ 32023 w 37810"/>
              <a:gd name="connsiteY9" fmla="*/ 32029 h 45185"/>
              <a:gd name="connsiteX10" fmla="*/ 30014 w 37810"/>
              <a:gd name="connsiteY10" fmla="*/ 37926 h 45185"/>
              <a:gd name="connsiteX11" fmla="*/ 23174 w 37810"/>
              <a:gd name="connsiteY11" fmla="*/ 38640 h 45185"/>
              <a:gd name="connsiteX12" fmla="*/ 18286 w 37810"/>
              <a:gd name="connsiteY12" fmla="*/ 44931 h 45185"/>
              <a:gd name="connsiteX13" fmla="*/ 11099 w 37810"/>
              <a:gd name="connsiteY13" fmla="*/ 41091 h 45185"/>
              <a:gd name="connsiteX14" fmla="*/ 11129 w 37810"/>
              <a:gd name="connsiteY14" fmla="*/ 25565 h 45185"/>
              <a:gd name="connsiteX15" fmla="*/ 5933 w 37810"/>
              <a:gd name="connsiteY15" fmla="*/ 23682 h 45185"/>
              <a:gd name="connsiteX16" fmla="*/ 2868 w 37810"/>
              <a:gd name="connsiteY16" fmla="*/ 14473 h 45185"/>
              <a:gd name="connsiteX0" fmla="*/ 5055 w 37810"/>
              <a:gd name="connsiteY0" fmla="*/ 20252 h 45185"/>
              <a:gd name="connsiteX1" fmla="*/ 6202 w 37810"/>
              <a:gd name="connsiteY1" fmla="*/ 19348 h 45185"/>
              <a:gd name="connsiteX0" fmla="*/ 2868 w 37810"/>
              <a:gd name="connsiteY0" fmla="*/ 14473 h 45185"/>
              <a:gd name="connsiteX1" fmla="*/ 3978 w 37810"/>
              <a:gd name="connsiteY1" fmla="*/ 7763 h 45185"/>
              <a:gd name="connsiteX2" fmla="*/ 8680 w 37810"/>
              <a:gd name="connsiteY2" fmla="*/ 6919 h 45185"/>
              <a:gd name="connsiteX3" fmla="*/ 20421 w 37810"/>
              <a:gd name="connsiteY3" fmla="*/ 5580 h 45185"/>
              <a:gd name="connsiteX4" fmla="*/ 25400 w 37810"/>
              <a:gd name="connsiteY4" fmla="*/ 8289 h 45185"/>
              <a:gd name="connsiteX5" fmla="*/ 29368 w 37810"/>
              <a:gd name="connsiteY5" fmla="*/ 11922 h 45185"/>
              <a:gd name="connsiteX6" fmla="*/ 31583 w 37810"/>
              <a:gd name="connsiteY6" fmla="*/ 21077 h 45185"/>
              <a:gd name="connsiteX7" fmla="*/ 25676 w 37810"/>
              <a:gd name="connsiteY7" fmla="*/ 23743 h 45185"/>
              <a:gd name="connsiteX8" fmla="*/ 37635 w 37810"/>
              <a:gd name="connsiteY8" fmla="*/ 25147 h 45185"/>
              <a:gd name="connsiteX9" fmla="*/ 32023 w 37810"/>
              <a:gd name="connsiteY9" fmla="*/ 32029 h 45185"/>
              <a:gd name="connsiteX10" fmla="*/ 30014 w 37810"/>
              <a:gd name="connsiteY10" fmla="*/ 37926 h 45185"/>
              <a:gd name="connsiteX11" fmla="*/ 23174 w 37810"/>
              <a:gd name="connsiteY11" fmla="*/ 38640 h 45185"/>
              <a:gd name="connsiteX12" fmla="*/ 18286 w 37810"/>
              <a:gd name="connsiteY12" fmla="*/ 44931 h 45185"/>
              <a:gd name="connsiteX13" fmla="*/ 11099 w 37810"/>
              <a:gd name="connsiteY13" fmla="*/ 41091 h 45185"/>
              <a:gd name="connsiteX14" fmla="*/ 11129 w 37810"/>
              <a:gd name="connsiteY14" fmla="*/ 25565 h 45185"/>
              <a:gd name="connsiteX15" fmla="*/ 5933 w 37810"/>
              <a:gd name="connsiteY15" fmla="*/ 23682 h 45185"/>
              <a:gd name="connsiteX16" fmla="*/ 2868 w 37810"/>
              <a:gd name="connsiteY16" fmla="*/ 14473 h 45185"/>
              <a:gd name="connsiteX0" fmla="*/ 5055 w 37810"/>
              <a:gd name="connsiteY0" fmla="*/ 20252 h 45185"/>
              <a:gd name="connsiteX1" fmla="*/ 6202 w 37810"/>
              <a:gd name="connsiteY1" fmla="*/ 19348 h 45185"/>
              <a:gd name="connsiteX0" fmla="*/ 2868 w 33085"/>
              <a:gd name="connsiteY0" fmla="*/ 14473 h 45185"/>
              <a:gd name="connsiteX1" fmla="*/ 3978 w 33085"/>
              <a:gd name="connsiteY1" fmla="*/ 7763 h 45185"/>
              <a:gd name="connsiteX2" fmla="*/ 8680 w 33085"/>
              <a:gd name="connsiteY2" fmla="*/ 6919 h 45185"/>
              <a:gd name="connsiteX3" fmla="*/ 20421 w 33085"/>
              <a:gd name="connsiteY3" fmla="*/ 5580 h 45185"/>
              <a:gd name="connsiteX4" fmla="*/ 25400 w 33085"/>
              <a:gd name="connsiteY4" fmla="*/ 8289 h 45185"/>
              <a:gd name="connsiteX5" fmla="*/ 29368 w 33085"/>
              <a:gd name="connsiteY5" fmla="*/ 11922 h 45185"/>
              <a:gd name="connsiteX6" fmla="*/ 31583 w 33085"/>
              <a:gd name="connsiteY6" fmla="*/ 21077 h 45185"/>
              <a:gd name="connsiteX7" fmla="*/ 25676 w 33085"/>
              <a:gd name="connsiteY7" fmla="*/ 23743 h 45185"/>
              <a:gd name="connsiteX8" fmla="*/ 30442 w 33085"/>
              <a:gd name="connsiteY8" fmla="*/ 29560 h 45185"/>
              <a:gd name="connsiteX9" fmla="*/ 32023 w 33085"/>
              <a:gd name="connsiteY9" fmla="*/ 32029 h 45185"/>
              <a:gd name="connsiteX10" fmla="*/ 30014 w 33085"/>
              <a:gd name="connsiteY10" fmla="*/ 37926 h 45185"/>
              <a:gd name="connsiteX11" fmla="*/ 23174 w 33085"/>
              <a:gd name="connsiteY11" fmla="*/ 38640 h 45185"/>
              <a:gd name="connsiteX12" fmla="*/ 18286 w 33085"/>
              <a:gd name="connsiteY12" fmla="*/ 44931 h 45185"/>
              <a:gd name="connsiteX13" fmla="*/ 11099 w 33085"/>
              <a:gd name="connsiteY13" fmla="*/ 41091 h 45185"/>
              <a:gd name="connsiteX14" fmla="*/ 11129 w 33085"/>
              <a:gd name="connsiteY14" fmla="*/ 25565 h 45185"/>
              <a:gd name="connsiteX15" fmla="*/ 5933 w 33085"/>
              <a:gd name="connsiteY15" fmla="*/ 23682 h 45185"/>
              <a:gd name="connsiteX16" fmla="*/ 2868 w 33085"/>
              <a:gd name="connsiteY16" fmla="*/ 14473 h 45185"/>
              <a:gd name="connsiteX0" fmla="*/ 5055 w 33085"/>
              <a:gd name="connsiteY0" fmla="*/ 20252 h 45185"/>
              <a:gd name="connsiteX1" fmla="*/ 6202 w 33085"/>
              <a:gd name="connsiteY1" fmla="*/ 19348 h 45185"/>
              <a:gd name="connsiteX0" fmla="*/ 2868 w 32028"/>
              <a:gd name="connsiteY0" fmla="*/ 14473 h 45185"/>
              <a:gd name="connsiteX1" fmla="*/ 3978 w 32028"/>
              <a:gd name="connsiteY1" fmla="*/ 7763 h 45185"/>
              <a:gd name="connsiteX2" fmla="*/ 8680 w 32028"/>
              <a:gd name="connsiteY2" fmla="*/ 6919 h 45185"/>
              <a:gd name="connsiteX3" fmla="*/ 20421 w 32028"/>
              <a:gd name="connsiteY3" fmla="*/ 5580 h 45185"/>
              <a:gd name="connsiteX4" fmla="*/ 25400 w 32028"/>
              <a:gd name="connsiteY4" fmla="*/ 8289 h 45185"/>
              <a:gd name="connsiteX5" fmla="*/ 29368 w 32028"/>
              <a:gd name="connsiteY5" fmla="*/ 11922 h 45185"/>
              <a:gd name="connsiteX6" fmla="*/ 31583 w 32028"/>
              <a:gd name="connsiteY6" fmla="*/ 21077 h 45185"/>
              <a:gd name="connsiteX7" fmla="*/ 25676 w 32028"/>
              <a:gd name="connsiteY7" fmla="*/ 23743 h 45185"/>
              <a:gd name="connsiteX8" fmla="*/ 30442 w 32028"/>
              <a:gd name="connsiteY8" fmla="*/ 29560 h 45185"/>
              <a:gd name="connsiteX9" fmla="*/ 32023 w 32028"/>
              <a:gd name="connsiteY9" fmla="*/ 32029 h 45185"/>
              <a:gd name="connsiteX10" fmla="*/ 23637 w 32028"/>
              <a:gd name="connsiteY10" fmla="*/ 34018 h 45185"/>
              <a:gd name="connsiteX11" fmla="*/ 30014 w 32028"/>
              <a:gd name="connsiteY11" fmla="*/ 37926 h 45185"/>
              <a:gd name="connsiteX12" fmla="*/ 23174 w 32028"/>
              <a:gd name="connsiteY12" fmla="*/ 38640 h 45185"/>
              <a:gd name="connsiteX13" fmla="*/ 18286 w 32028"/>
              <a:gd name="connsiteY13" fmla="*/ 44931 h 45185"/>
              <a:gd name="connsiteX14" fmla="*/ 11099 w 32028"/>
              <a:gd name="connsiteY14" fmla="*/ 41091 h 45185"/>
              <a:gd name="connsiteX15" fmla="*/ 11129 w 32028"/>
              <a:gd name="connsiteY15" fmla="*/ 25565 h 45185"/>
              <a:gd name="connsiteX16" fmla="*/ 5933 w 32028"/>
              <a:gd name="connsiteY16" fmla="*/ 23682 h 45185"/>
              <a:gd name="connsiteX17" fmla="*/ 2868 w 32028"/>
              <a:gd name="connsiteY17" fmla="*/ 14473 h 45185"/>
              <a:gd name="connsiteX0" fmla="*/ 5055 w 32028"/>
              <a:gd name="connsiteY0" fmla="*/ 20252 h 45185"/>
              <a:gd name="connsiteX1" fmla="*/ 6202 w 32028"/>
              <a:gd name="connsiteY1" fmla="*/ 19348 h 45185"/>
              <a:gd name="connsiteX0" fmla="*/ 2868 w 32028"/>
              <a:gd name="connsiteY0" fmla="*/ 14473 h 45185"/>
              <a:gd name="connsiteX1" fmla="*/ 3978 w 32028"/>
              <a:gd name="connsiteY1" fmla="*/ 7763 h 45185"/>
              <a:gd name="connsiteX2" fmla="*/ 8680 w 32028"/>
              <a:gd name="connsiteY2" fmla="*/ 6919 h 45185"/>
              <a:gd name="connsiteX3" fmla="*/ 20421 w 32028"/>
              <a:gd name="connsiteY3" fmla="*/ 5580 h 45185"/>
              <a:gd name="connsiteX4" fmla="*/ 25400 w 32028"/>
              <a:gd name="connsiteY4" fmla="*/ 8289 h 45185"/>
              <a:gd name="connsiteX5" fmla="*/ 29368 w 32028"/>
              <a:gd name="connsiteY5" fmla="*/ 11922 h 45185"/>
              <a:gd name="connsiteX6" fmla="*/ 31583 w 32028"/>
              <a:gd name="connsiteY6" fmla="*/ 21077 h 45185"/>
              <a:gd name="connsiteX7" fmla="*/ 25676 w 32028"/>
              <a:gd name="connsiteY7" fmla="*/ 23743 h 45185"/>
              <a:gd name="connsiteX8" fmla="*/ 28100 w 32028"/>
              <a:gd name="connsiteY8" fmla="*/ 29452 h 45185"/>
              <a:gd name="connsiteX9" fmla="*/ 32023 w 32028"/>
              <a:gd name="connsiteY9" fmla="*/ 32029 h 45185"/>
              <a:gd name="connsiteX10" fmla="*/ 23637 w 32028"/>
              <a:gd name="connsiteY10" fmla="*/ 34018 h 45185"/>
              <a:gd name="connsiteX11" fmla="*/ 30014 w 32028"/>
              <a:gd name="connsiteY11" fmla="*/ 37926 h 45185"/>
              <a:gd name="connsiteX12" fmla="*/ 23174 w 32028"/>
              <a:gd name="connsiteY12" fmla="*/ 38640 h 45185"/>
              <a:gd name="connsiteX13" fmla="*/ 18286 w 32028"/>
              <a:gd name="connsiteY13" fmla="*/ 44931 h 45185"/>
              <a:gd name="connsiteX14" fmla="*/ 11099 w 32028"/>
              <a:gd name="connsiteY14" fmla="*/ 41091 h 45185"/>
              <a:gd name="connsiteX15" fmla="*/ 11129 w 32028"/>
              <a:gd name="connsiteY15" fmla="*/ 25565 h 45185"/>
              <a:gd name="connsiteX16" fmla="*/ 5933 w 32028"/>
              <a:gd name="connsiteY16" fmla="*/ 23682 h 45185"/>
              <a:gd name="connsiteX17" fmla="*/ 2868 w 32028"/>
              <a:gd name="connsiteY17" fmla="*/ 14473 h 45185"/>
              <a:gd name="connsiteX0" fmla="*/ 5055 w 32028"/>
              <a:gd name="connsiteY0" fmla="*/ 20252 h 45185"/>
              <a:gd name="connsiteX1" fmla="*/ 6202 w 32028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8100 w 31951"/>
              <a:gd name="connsiteY8" fmla="*/ 29452 h 45185"/>
              <a:gd name="connsiteX9" fmla="*/ 23637 w 31951"/>
              <a:gd name="connsiteY9" fmla="*/ 34018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8100 w 31951"/>
              <a:gd name="connsiteY8" fmla="*/ 29452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053"/>
              <a:gd name="connsiteX1" fmla="*/ 3978 w 31980"/>
              <a:gd name="connsiteY1" fmla="*/ 7763 h 45053"/>
              <a:gd name="connsiteX2" fmla="*/ 8680 w 31980"/>
              <a:gd name="connsiteY2" fmla="*/ 6919 h 45053"/>
              <a:gd name="connsiteX3" fmla="*/ 20421 w 31980"/>
              <a:gd name="connsiteY3" fmla="*/ 5580 h 45053"/>
              <a:gd name="connsiteX4" fmla="*/ 25400 w 31980"/>
              <a:gd name="connsiteY4" fmla="*/ 8289 h 45053"/>
              <a:gd name="connsiteX5" fmla="*/ 29368 w 31980"/>
              <a:gd name="connsiteY5" fmla="*/ 11922 h 45053"/>
              <a:gd name="connsiteX6" fmla="*/ 31583 w 31980"/>
              <a:gd name="connsiteY6" fmla="*/ 21077 h 45053"/>
              <a:gd name="connsiteX7" fmla="*/ 25286 w 31980"/>
              <a:gd name="connsiteY7" fmla="*/ 23097 h 45053"/>
              <a:gd name="connsiteX8" fmla="*/ 18117 w 31980"/>
              <a:gd name="connsiteY8" fmla="*/ 28206 h 45053"/>
              <a:gd name="connsiteX9" fmla="*/ 30014 w 31980"/>
              <a:gd name="connsiteY9" fmla="*/ 37926 h 45053"/>
              <a:gd name="connsiteX10" fmla="*/ 18286 w 31980"/>
              <a:gd name="connsiteY10" fmla="*/ 44931 h 45053"/>
              <a:gd name="connsiteX11" fmla="*/ 11099 w 31980"/>
              <a:gd name="connsiteY11" fmla="*/ 41091 h 45053"/>
              <a:gd name="connsiteX12" fmla="*/ 11129 w 31980"/>
              <a:gd name="connsiteY12" fmla="*/ 25565 h 45053"/>
              <a:gd name="connsiteX13" fmla="*/ 5933 w 31980"/>
              <a:gd name="connsiteY13" fmla="*/ 23682 h 45053"/>
              <a:gd name="connsiteX14" fmla="*/ 2868 w 31980"/>
              <a:gd name="connsiteY14" fmla="*/ 14473 h 45053"/>
              <a:gd name="connsiteX0" fmla="*/ 5055 w 31980"/>
              <a:gd name="connsiteY0" fmla="*/ 20252 h 45053"/>
              <a:gd name="connsiteX1" fmla="*/ 6202 w 31980"/>
              <a:gd name="connsiteY1" fmla="*/ 19348 h 45053"/>
              <a:gd name="connsiteX0" fmla="*/ 2868 w 31980"/>
              <a:gd name="connsiteY0" fmla="*/ 14473 h 45687"/>
              <a:gd name="connsiteX1" fmla="*/ 3978 w 31980"/>
              <a:gd name="connsiteY1" fmla="*/ 7763 h 45687"/>
              <a:gd name="connsiteX2" fmla="*/ 8680 w 31980"/>
              <a:gd name="connsiteY2" fmla="*/ 6919 h 45687"/>
              <a:gd name="connsiteX3" fmla="*/ 20421 w 31980"/>
              <a:gd name="connsiteY3" fmla="*/ 5580 h 45687"/>
              <a:gd name="connsiteX4" fmla="*/ 25400 w 31980"/>
              <a:gd name="connsiteY4" fmla="*/ 8289 h 45687"/>
              <a:gd name="connsiteX5" fmla="*/ 29368 w 31980"/>
              <a:gd name="connsiteY5" fmla="*/ 11922 h 45687"/>
              <a:gd name="connsiteX6" fmla="*/ 31583 w 31980"/>
              <a:gd name="connsiteY6" fmla="*/ 21077 h 45687"/>
              <a:gd name="connsiteX7" fmla="*/ 25286 w 31980"/>
              <a:gd name="connsiteY7" fmla="*/ 23097 h 45687"/>
              <a:gd name="connsiteX8" fmla="*/ 18117 w 31980"/>
              <a:gd name="connsiteY8" fmla="*/ 28206 h 45687"/>
              <a:gd name="connsiteX9" fmla="*/ 18286 w 31980"/>
              <a:gd name="connsiteY9" fmla="*/ 44931 h 45687"/>
              <a:gd name="connsiteX10" fmla="*/ 11099 w 31980"/>
              <a:gd name="connsiteY10" fmla="*/ 41091 h 45687"/>
              <a:gd name="connsiteX11" fmla="*/ 11129 w 31980"/>
              <a:gd name="connsiteY11" fmla="*/ 25565 h 45687"/>
              <a:gd name="connsiteX12" fmla="*/ 5933 w 31980"/>
              <a:gd name="connsiteY12" fmla="*/ 23682 h 45687"/>
              <a:gd name="connsiteX13" fmla="*/ 2868 w 31980"/>
              <a:gd name="connsiteY13" fmla="*/ 14473 h 45687"/>
              <a:gd name="connsiteX0" fmla="*/ 5055 w 31980"/>
              <a:gd name="connsiteY0" fmla="*/ 20252 h 45687"/>
              <a:gd name="connsiteX1" fmla="*/ 6202 w 31980"/>
              <a:gd name="connsiteY1" fmla="*/ 19348 h 45687"/>
              <a:gd name="connsiteX0" fmla="*/ 2868 w 31980"/>
              <a:gd name="connsiteY0" fmla="*/ 14473 h 41534"/>
              <a:gd name="connsiteX1" fmla="*/ 3978 w 31980"/>
              <a:gd name="connsiteY1" fmla="*/ 7763 h 41534"/>
              <a:gd name="connsiteX2" fmla="*/ 8680 w 31980"/>
              <a:gd name="connsiteY2" fmla="*/ 6919 h 41534"/>
              <a:gd name="connsiteX3" fmla="*/ 20421 w 31980"/>
              <a:gd name="connsiteY3" fmla="*/ 5580 h 41534"/>
              <a:gd name="connsiteX4" fmla="*/ 25400 w 31980"/>
              <a:gd name="connsiteY4" fmla="*/ 8289 h 41534"/>
              <a:gd name="connsiteX5" fmla="*/ 29368 w 31980"/>
              <a:gd name="connsiteY5" fmla="*/ 11922 h 41534"/>
              <a:gd name="connsiteX6" fmla="*/ 31583 w 31980"/>
              <a:gd name="connsiteY6" fmla="*/ 21077 h 41534"/>
              <a:gd name="connsiteX7" fmla="*/ 25286 w 31980"/>
              <a:gd name="connsiteY7" fmla="*/ 23097 h 41534"/>
              <a:gd name="connsiteX8" fmla="*/ 18117 w 31980"/>
              <a:gd name="connsiteY8" fmla="*/ 28206 h 41534"/>
              <a:gd name="connsiteX9" fmla="*/ 11099 w 31980"/>
              <a:gd name="connsiteY9" fmla="*/ 41091 h 41534"/>
              <a:gd name="connsiteX10" fmla="*/ 11129 w 31980"/>
              <a:gd name="connsiteY10" fmla="*/ 25565 h 41534"/>
              <a:gd name="connsiteX11" fmla="*/ 5933 w 31980"/>
              <a:gd name="connsiteY11" fmla="*/ 23682 h 41534"/>
              <a:gd name="connsiteX12" fmla="*/ 2868 w 31980"/>
              <a:gd name="connsiteY12" fmla="*/ 14473 h 41534"/>
              <a:gd name="connsiteX0" fmla="*/ 5055 w 31980"/>
              <a:gd name="connsiteY0" fmla="*/ 20252 h 41534"/>
              <a:gd name="connsiteX1" fmla="*/ 6202 w 31980"/>
              <a:gd name="connsiteY1" fmla="*/ 19348 h 41534"/>
              <a:gd name="connsiteX0" fmla="*/ 2868 w 31980"/>
              <a:gd name="connsiteY0" fmla="*/ 14473 h 42825"/>
              <a:gd name="connsiteX1" fmla="*/ 3978 w 31980"/>
              <a:gd name="connsiteY1" fmla="*/ 7763 h 42825"/>
              <a:gd name="connsiteX2" fmla="*/ 8680 w 31980"/>
              <a:gd name="connsiteY2" fmla="*/ 6919 h 42825"/>
              <a:gd name="connsiteX3" fmla="*/ 20421 w 31980"/>
              <a:gd name="connsiteY3" fmla="*/ 5580 h 42825"/>
              <a:gd name="connsiteX4" fmla="*/ 25400 w 31980"/>
              <a:gd name="connsiteY4" fmla="*/ 8289 h 42825"/>
              <a:gd name="connsiteX5" fmla="*/ 29368 w 31980"/>
              <a:gd name="connsiteY5" fmla="*/ 11922 h 42825"/>
              <a:gd name="connsiteX6" fmla="*/ 31583 w 31980"/>
              <a:gd name="connsiteY6" fmla="*/ 21077 h 42825"/>
              <a:gd name="connsiteX7" fmla="*/ 25286 w 31980"/>
              <a:gd name="connsiteY7" fmla="*/ 23097 h 42825"/>
              <a:gd name="connsiteX8" fmla="*/ 18117 w 31980"/>
              <a:gd name="connsiteY8" fmla="*/ 28206 h 42825"/>
              <a:gd name="connsiteX9" fmla="*/ 11099 w 31980"/>
              <a:gd name="connsiteY9" fmla="*/ 41091 h 42825"/>
              <a:gd name="connsiteX10" fmla="*/ 10869 w 31980"/>
              <a:gd name="connsiteY10" fmla="*/ 41014 h 42825"/>
              <a:gd name="connsiteX11" fmla="*/ 11129 w 31980"/>
              <a:gd name="connsiteY11" fmla="*/ 25565 h 42825"/>
              <a:gd name="connsiteX12" fmla="*/ 5933 w 31980"/>
              <a:gd name="connsiteY12" fmla="*/ 23682 h 42825"/>
              <a:gd name="connsiteX13" fmla="*/ 2868 w 31980"/>
              <a:gd name="connsiteY13" fmla="*/ 14473 h 42825"/>
              <a:gd name="connsiteX0" fmla="*/ 5055 w 31980"/>
              <a:gd name="connsiteY0" fmla="*/ 20252 h 42825"/>
              <a:gd name="connsiteX1" fmla="*/ 6202 w 31980"/>
              <a:gd name="connsiteY1" fmla="*/ 19348 h 42825"/>
              <a:gd name="connsiteX0" fmla="*/ 2868 w 31980"/>
              <a:gd name="connsiteY0" fmla="*/ 14473 h 41104"/>
              <a:gd name="connsiteX1" fmla="*/ 3978 w 31980"/>
              <a:gd name="connsiteY1" fmla="*/ 7763 h 41104"/>
              <a:gd name="connsiteX2" fmla="*/ 8680 w 31980"/>
              <a:gd name="connsiteY2" fmla="*/ 6919 h 41104"/>
              <a:gd name="connsiteX3" fmla="*/ 20421 w 31980"/>
              <a:gd name="connsiteY3" fmla="*/ 5580 h 41104"/>
              <a:gd name="connsiteX4" fmla="*/ 25400 w 31980"/>
              <a:gd name="connsiteY4" fmla="*/ 8289 h 41104"/>
              <a:gd name="connsiteX5" fmla="*/ 29368 w 31980"/>
              <a:gd name="connsiteY5" fmla="*/ 11922 h 41104"/>
              <a:gd name="connsiteX6" fmla="*/ 31583 w 31980"/>
              <a:gd name="connsiteY6" fmla="*/ 21077 h 41104"/>
              <a:gd name="connsiteX7" fmla="*/ 25286 w 31980"/>
              <a:gd name="connsiteY7" fmla="*/ 23097 h 41104"/>
              <a:gd name="connsiteX8" fmla="*/ 18117 w 31980"/>
              <a:gd name="connsiteY8" fmla="*/ 28206 h 41104"/>
              <a:gd name="connsiteX9" fmla="*/ 11099 w 31980"/>
              <a:gd name="connsiteY9" fmla="*/ 41091 h 41104"/>
              <a:gd name="connsiteX10" fmla="*/ 11129 w 31980"/>
              <a:gd name="connsiteY10" fmla="*/ 25565 h 41104"/>
              <a:gd name="connsiteX11" fmla="*/ 5933 w 31980"/>
              <a:gd name="connsiteY11" fmla="*/ 23682 h 41104"/>
              <a:gd name="connsiteX12" fmla="*/ 2868 w 31980"/>
              <a:gd name="connsiteY12" fmla="*/ 14473 h 41104"/>
              <a:gd name="connsiteX0" fmla="*/ 5055 w 31980"/>
              <a:gd name="connsiteY0" fmla="*/ 20252 h 41104"/>
              <a:gd name="connsiteX1" fmla="*/ 6202 w 31980"/>
              <a:gd name="connsiteY1" fmla="*/ 19348 h 41104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5055 w 31980"/>
              <a:gd name="connsiteY0" fmla="*/ 20252 h 30719"/>
              <a:gd name="connsiteX1" fmla="*/ 6202 w 31980"/>
              <a:gd name="connsiteY1" fmla="*/ 19348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5055 w 31980"/>
              <a:gd name="connsiteY0" fmla="*/ 20252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3717 w 31980"/>
              <a:gd name="connsiteY0" fmla="*/ 16054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3835 w 31980"/>
              <a:gd name="connsiteY1" fmla="*/ 1673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5051 w 31980"/>
              <a:gd name="connsiteY1" fmla="*/ 13515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3004 w 31980"/>
              <a:gd name="connsiteY0" fmla="*/ 14848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49 w 31980"/>
              <a:gd name="connsiteY1" fmla="*/ 15806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980" h="30719">
                <a:moveTo>
                  <a:pt x="2868" y="14473"/>
                </a:moveTo>
                <a:cubicBezTo>
                  <a:pt x="2540" y="11844"/>
                  <a:pt x="2625" y="9630"/>
                  <a:pt x="3586" y="7989"/>
                </a:cubicBezTo>
                <a:cubicBezTo>
                  <a:pt x="4597" y="6288"/>
                  <a:pt x="5626" y="5237"/>
                  <a:pt x="8680" y="6919"/>
                </a:cubicBezTo>
                <a:cubicBezTo>
                  <a:pt x="11078" y="-603"/>
                  <a:pt x="16262" y="-3319"/>
                  <a:pt x="20421" y="5580"/>
                </a:cubicBezTo>
                <a:cubicBezTo>
                  <a:pt x="22102" y="4392"/>
                  <a:pt x="23222" y="3652"/>
                  <a:pt x="25400" y="8289"/>
                </a:cubicBezTo>
                <a:cubicBezTo>
                  <a:pt x="26157" y="6744"/>
                  <a:pt x="29006" y="6113"/>
                  <a:pt x="29368" y="11922"/>
                </a:cubicBezTo>
                <a:cubicBezTo>
                  <a:pt x="32378" y="13963"/>
                  <a:pt x="32263" y="19215"/>
                  <a:pt x="31583" y="21077"/>
                </a:cubicBezTo>
                <a:cubicBezTo>
                  <a:pt x="30903" y="22939"/>
                  <a:pt x="29089" y="26204"/>
                  <a:pt x="25286" y="23097"/>
                </a:cubicBezTo>
                <a:cubicBezTo>
                  <a:pt x="24771" y="29559"/>
                  <a:pt x="21399" y="31224"/>
                  <a:pt x="18117" y="28206"/>
                </a:cubicBezTo>
                <a:cubicBezTo>
                  <a:pt x="15753" y="31205"/>
                  <a:pt x="15275" y="30875"/>
                  <a:pt x="14110" y="30435"/>
                </a:cubicBezTo>
                <a:cubicBezTo>
                  <a:pt x="12945" y="29995"/>
                  <a:pt x="11990" y="28467"/>
                  <a:pt x="11129" y="25565"/>
                </a:cubicBezTo>
                <a:cubicBezTo>
                  <a:pt x="8874" y="27077"/>
                  <a:pt x="7310" y="25531"/>
                  <a:pt x="5933" y="23682"/>
                </a:cubicBezTo>
                <a:cubicBezTo>
                  <a:pt x="-237" y="30466"/>
                  <a:pt x="-2150" y="14507"/>
                  <a:pt x="2868" y="14473"/>
                </a:cubicBezTo>
                <a:close/>
              </a:path>
              <a:path w="31980" h="30719" fill="none" extrusionOk="0">
                <a:moveTo>
                  <a:pt x="2857" y="14526"/>
                </a:moveTo>
                <a:cubicBezTo>
                  <a:pt x="2799" y="14403"/>
                  <a:pt x="3138" y="14804"/>
                  <a:pt x="2870" y="14359"/>
                </a:cubicBez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347">
              <a:lnSpc>
                <a:spcPct val="80000"/>
              </a:lnSpc>
            </a:pPr>
            <a:r>
              <a:rPr lang="en-US" sz="1100" b="1" dirty="0">
                <a:solidFill>
                  <a:srgbClr val="000000"/>
                </a:solidFill>
                <a:latin typeface="Calibri"/>
              </a:rPr>
              <a:t>Market Segment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1704818" y="2900785"/>
            <a:ext cx="2587038" cy="2334766"/>
            <a:chOff x="307658" y="3926874"/>
            <a:chExt cx="2587038" cy="2334766"/>
          </a:xfrm>
        </p:grpSpPr>
        <p:sp>
          <p:nvSpPr>
            <p:cNvPr id="40" name="Cloud 2"/>
            <p:cNvSpPr/>
            <p:nvPr/>
          </p:nvSpPr>
          <p:spPr>
            <a:xfrm>
              <a:off x="1070265" y="4034845"/>
              <a:ext cx="1563934" cy="840181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>
                <a:lnSpc>
                  <a:spcPct val="80000"/>
                </a:lnSpc>
              </a:pPr>
              <a:r>
                <a:rPr lang="en-US" sz="1100" b="1" dirty="0">
                  <a:solidFill>
                    <a:prstClr val="white"/>
                  </a:solidFill>
                  <a:latin typeface="Calibri"/>
                </a:rPr>
                <a:t>Data Center</a:t>
              </a:r>
            </a:p>
          </p:txBody>
        </p:sp>
        <p:sp>
          <p:nvSpPr>
            <p:cNvPr id="41" name="Oval 40"/>
            <p:cNvSpPr/>
            <p:nvPr/>
          </p:nvSpPr>
          <p:spPr>
            <a:xfrm>
              <a:off x="685801" y="3926874"/>
              <a:ext cx="2208895" cy="1113274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2" name="Rounded Rectangular Callout 41"/>
            <p:cNvSpPr/>
            <p:nvPr/>
          </p:nvSpPr>
          <p:spPr>
            <a:xfrm>
              <a:off x="307658" y="5760280"/>
              <a:ext cx="1234053" cy="501360"/>
            </a:xfrm>
            <a:prstGeom prst="wedgeRoundRectCallout">
              <a:avLst>
                <a:gd name="adj1" fmla="val 40469"/>
                <a:gd name="adj2" fmla="val -206903"/>
                <a:gd name="adj3" fmla="val 16667"/>
              </a:avLst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r>
                <a:rPr lang="en-US" sz="1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Genesis: ONF/SDN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842250" y="1254045"/>
            <a:ext cx="4327101" cy="2960549"/>
            <a:chOff x="329804" y="1193290"/>
            <a:chExt cx="4327101" cy="2960549"/>
          </a:xfrm>
        </p:grpSpPr>
        <p:sp>
          <p:nvSpPr>
            <p:cNvPr id="44" name="Cloud 2"/>
            <p:cNvSpPr/>
            <p:nvPr/>
          </p:nvSpPr>
          <p:spPr>
            <a:xfrm>
              <a:off x="2137733" y="3206698"/>
              <a:ext cx="1563934" cy="840181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347">
                <a:lnSpc>
                  <a:spcPct val="80000"/>
                </a:lnSpc>
              </a:pPr>
              <a:r>
                <a:rPr lang="en-US" sz="1100" b="1" dirty="0">
                  <a:solidFill>
                    <a:srgbClr val="000000"/>
                  </a:solidFill>
                  <a:latin typeface="Calibri"/>
                </a:rPr>
                <a:t>Enterprise/Govt.</a:t>
              </a:r>
            </a:p>
          </p:txBody>
        </p:sp>
        <p:sp>
          <p:nvSpPr>
            <p:cNvPr id="45" name="Cloud 2"/>
            <p:cNvSpPr/>
            <p:nvPr/>
          </p:nvSpPr>
          <p:spPr>
            <a:xfrm>
              <a:off x="2238432" y="2553249"/>
              <a:ext cx="1563934" cy="840181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>
                <a:lnSpc>
                  <a:spcPct val="80000"/>
                </a:lnSpc>
              </a:pPr>
              <a:r>
                <a:rPr lang="en-US" sz="1100" b="1" dirty="0">
                  <a:solidFill>
                    <a:prstClr val="white"/>
                  </a:solidFill>
                  <a:latin typeface="Calibri"/>
                </a:rPr>
                <a:t>Metro</a:t>
              </a:r>
            </a:p>
          </p:txBody>
        </p:sp>
        <p:sp>
          <p:nvSpPr>
            <p:cNvPr id="46" name="Oval 45"/>
            <p:cNvSpPr/>
            <p:nvPr/>
          </p:nvSpPr>
          <p:spPr>
            <a:xfrm>
              <a:off x="329804" y="1891310"/>
              <a:ext cx="4327101" cy="2262529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7" name="Rounded Rectangular Callout 46"/>
            <p:cNvSpPr/>
            <p:nvPr/>
          </p:nvSpPr>
          <p:spPr>
            <a:xfrm>
              <a:off x="1122474" y="1193290"/>
              <a:ext cx="1897925" cy="501360"/>
            </a:xfrm>
            <a:prstGeom prst="wedgeRoundRectCallout">
              <a:avLst>
                <a:gd name="adj1" fmla="val 21860"/>
                <a:gd name="adj2" fmla="val 98001"/>
                <a:gd name="adj3" fmla="val 16667"/>
              </a:avLst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r>
                <a:rPr lang="en-US" sz="1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Emerging:</a:t>
              </a:r>
            </a:p>
            <a:p>
              <a:pPr algn="ctr" defTabSz="1218347"/>
              <a:r>
                <a:rPr lang="en-US" sz="1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ETSI-NFV/ONF-SDN</a:t>
              </a:r>
            </a:p>
          </p:txBody>
        </p:sp>
      </p:grpSp>
      <p:sp>
        <p:nvSpPr>
          <p:cNvPr id="57" name="Cloud 2"/>
          <p:cNvSpPr/>
          <p:nvPr/>
        </p:nvSpPr>
        <p:spPr>
          <a:xfrm>
            <a:off x="9359162" y="4174629"/>
            <a:ext cx="1156438" cy="621265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3936 w 43256"/>
              <a:gd name="connsiteY0" fmla="*/ 14229 h 43219"/>
              <a:gd name="connsiteX1" fmla="*/ 5659 w 43256"/>
              <a:gd name="connsiteY1" fmla="*/ 6766 h 43219"/>
              <a:gd name="connsiteX2" fmla="*/ 14041 w 43256"/>
              <a:gd name="connsiteY2" fmla="*/ 5061 h 43219"/>
              <a:gd name="connsiteX3" fmla="*/ 22492 w 43256"/>
              <a:gd name="connsiteY3" fmla="*/ 3291 h 43219"/>
              <a:gd name="connsiteX4" fmla="*/ 25785 w 43256"/>
              <a:gd name="connsiteY4" fmla="*/ 59 h 43219"/>
              <a:gd name="connsiteX5" fmla="*/ 29869 w 43256"/>
              <a:gd name="connsiteY5" fmla="*/ 2340 h 43219"/>
              <a:gd name="connsiteX6" fmla="*/ 35499 w 43256"/>
              <a:gd name="connsiteY6" fmla="*/ 549 h 43219"/>
              <a:gd name="connsiteX7" fmla="*/ 38354 w 43256"/>
              <a:gd name="connsiteY7" fmla="*/ 5435 h 43219"/>
              <a:gd name="connsiteX8" fmla="*/ 42018 w 43256"/>
              <a:gd name="connsiteY8" fmla="*/ 10177 h 43219"/>
              <a:gd name="connsiteX9" fmla="*/ 41854 w 43256"/>
              <a:gd name="connsiteY9" fmla="*/ 15319 h 43219"/>
              <a:gd name="connsiteX10" fmla="*/ 43052 w 43256"/>
              <a:gd name="connsiteY10" fmla="*/ 23181 h 43219"/>
              <a:gd name="connsiteX11" fmla="*/ 37440 w 43256"/>
              <a:gd name="connsiteY11" fmla="*/ 30063 h 43219"/>
              <a:gd name="connsiteX12" fmla="*/ 35431 w 43256"/>
              <a:gd name="connsiteY12" fmla="*/ 35960 h 43219"/>
              <a:gd name="connsiteX13" fmla="*/ 28591 w 43256"/>
              <a:gd name="connsiteY13" fmla="*/ 36674 h 43219"/>
              <a:gd name="connsiteX14" fmla="*/ 23703 w 43256"/>
              <a:gd name="connsiteY14" fmla="*/ 42965 h 43219"/>
              <a:gd name="connsiteX15" fmla="*/ 16516 w 43256"/>
              <a:gd name="connsiteY15" fmla="*/ 39125 h 43219"/>
              <a:gd name="connsiteX16" fmla="*/ 5840 w 43256"/>
              <a:gd name="connsiteY16" fmla="*/ 35331 h 43219"/>
              <a:gd name="connsiteX17" fmla="*/ 1146 w 43256"/>
              <a:gd name="connsiteY17" fmla="*/ 31109 h 43219"/>
              <a:gd name="connsiteX18" fmla="*/ 2149 w 43256"/>
              <a:gd name="connsiteY18" fmla="*/ 25410 h 43219"/>
              <a:gd name="connsiteX19" fmla="*/ 31 w 43256"/>
              <a:gd name="connsiteY19" fmla="*/ 19563 h 43219"/>
              <a:gd name="connsiteX20" fmla="*/ 3899 w 43256"/>
              <a:gd name="connsiteY20" fmla="*/ 14366 h 43219"/>
              <a:gd name="connsiteX21" fmla="*/ 3936 w 43256"/>
              <a:gd name="connsiteY21" fmla="*/ 14229 h 43219"/>
              <a:gd name="connsiteX0" fmla="*/ 4729 w 43256"/>
              <a:gd name="connsiteY0" fmla="*/ 26036 h 43219"/>
              <a:gd name="connsiteX1" fmla="*/ 2196 w 43256"/>
              <a:gd name="connsiteY1" fmla="*/ 25239 h 43219"/>
              <a:gd name="connsiteX2" fmla="*/ 6964 w 43256"/>
              <a:gd name="connsiteY2" fmla="*/ 34758 h 43219"/>
              <a:gd name="connsiteX3" fmla="*/ 5856 w 43256"/>
              <a:gd name="connsiteY3" fmla="*/ 35139 h 43219"/>
              <a:gd name="connsiteX4" fmla="*/ 16514 w 43256"/>
              <a:gd name="connsiteY4" fmla="*/ 38949 h 43219"/>
              <a:gd name="connsiteX5" fmla="*/ 15846 w 43256"/>
              <a:gd name="connsiteY5" fmla="*/ 37209 h 43219"/>
              <a:gd name="connsiteX6" fmla="*/ 28863 w 43256"/>
              <a:gd name="connsiteY6" fmla="*/ 34610 h 43219"/>
              <a:gd name="connsiteX7" fmla="*/ 28596 w 43256"/>
              <a:gd name="connsiteY7" fmla="*/ 36519 h 43219"/>
              <a:gd name="connsiteX8" fmla="*/ 34165 w 43256"/>
              <a:gd name="connsiteY8" fmla="*/ 22813 h 43219"/>
              <a:gd name="connsiteX9" fmla="*/ 37416 w 43256"/>
              <a:gd name="connsiteY9" fmla="*/ 29949 h 43219"/>
              <a:gd name="connsiteX10" fmla="*/ 41834 w 43256"/>
              <a:gd name="connsiteY10" fmla="*/ 15213 h 43219"/>
              <a:gd name="connsiteX11" fmla="*/ 40386 w 43256"/>
              <a:gd name="connsiteY11" fmla="*/ 17889 h 43219"/>
              <a:gd name="connsiteX12" fmla="*/ 38360 w 43256"/>
              <a:gd name="connsiteY12" fmla="*/ 5285 h 43219"/>
              <a:gd name="connsiteX13" fmla="*/ 38436 w 43256"/>
              <a:gd name="connsiteY13" fmla="*/ 6549 h 43219"/>
              <a:gd name="connsiteX14" fmla="*/ 29114 w 43256"/>
              <a:gd name="connsiteY14" fmla="*/ 3811 h 43219"/>
              <a:gd name="connsiteX15" fmla="*/ 29856 w 43256"/>
              <a:gd name="connsiteY15" fmla="*/ 2199 h 43219"/>
              <a:gd name="connsiteX16" fmla="*/ 22177 w 43256"/>
              <a:gd name="connsiteY16" fmla="*/ 4579 h 43219"/>
              <a:gd name="connsiteX17" fmla="*/ 22871 w 43256"/>
              <a:gd name="connsiteY17" fmla="*/ 7710 h 43219"/>
              <a:gd name="connsiteX18" fmla="*/ 14036 w 43256"/>
              <a:gd name="connsiteY18" fmla="*/ 5051 h 43219"/>
              <a:gd name="connsiteX19" fmla="*/ 15336 w 43256"/>
              <a:gd name="connsiteY19" fmla="*/ 6399 h 43219"/>
              <a:gd name="connsiteX20" fmla="*/ 4163 w 43256"/>
              <a:gd name="connsiteY20" fmla="*/ 15648 h 43219"/>
              <a:gd name="connsiteX21" fmla="*/ 3936 w 43256"/>
              <a:gd name="connsiteY21" fmla="*/ 14229 h 43219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9856 w 43256"/>
              <a:gd name="connsiteY15" fmla="*/ 2191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8741 w 43256"/>
              <a:gd name="connsiteY15" fmla="*/ 7465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8741 w 43256"/>
              <a:gd name="connsiteY15" fmla="*/ 7465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14036 w 43256"/>
              <a:gd name="connsiteY18" fmla="*/ 5948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14036 w 43256"/>
              <a:gd name="connsiteY18" fmla="*/ 5948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22567 w 43256"/>
              <a:gd name="connsiteY18" fmla="*/ 11653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4163 w 43256"/>
              <a:gd name="connsiteY18" fmla="*/ 16545 h 44116"/>
              <a:gd name="connsiteX19" fmla="*/ 3936 w 43256"/>
              <a:gd name="connsiteY19" fmla="*/ 15126 h 44116"/>
              <a:gd name="connsiteX0" fmla="*/ 3936 w 43256"/>
              <a:gd name="connsiteY0" fmla="*/ 16087 h 45077"/>
              <a:gd name="connsiteX1" fmla="*/ 5659 w 43256"/>
              <a:gd name="connsiteY1" fmla="*/ 8624 h 45077"/>
              <a:gd name="connsiteX2" fmla="*/ 14041 w 43256"/>
              <a:gd name="connsiteY2" fmla="*/ 6919 h 45077"/>
              <a:gd name="connsiteX3" fmla="*/ 25782 w 43256"/>
              <a:gd name="connsiteY3" fmla="*/ 5580 h 45077"/>
              <a:gd name="connsiteX4" fmla="*/ 25785 w 43256"/>
              <a:gd name="connsiteY4" fmla="*/ 1917 h 45077"/>
              <a:gd name="connsiteX5" fmla="*/ 29869 w 43256"/>
              <a:gd name="connsiteY5" fmla="*/ 4198 h 45077"/>
              <a:gd name="connsiteX6" fmla="*/ 35499 w 43256"/>
              <a:gd name="connsiteY6" fmla="*/ 2407 h 45077"/>
              <a:gd name="connsiteX7" fmla="*/ 38354 w 43256"/>
              <a:gd name="connsiteY7" fmla="*/ 7293 h 45077"/>
              <a:gd name="connsiteX8" fmla="*/ 42018 w 43256"/>
              <a:gd name="connsiteY8" fmla="*/ 12035 h 45077"/>
              <a:gd name="connsiteX9" fmla="*/ 41854 w 43256"/>
              <a:gd name="connsiteY9" fmla="*/ 17177 h 45077"/>
              <a:gd name="connsiteX10" fmla="*/ 43052 w 43256"/>
              <a:gd name="connsiteY10" fmla="*/ 25039 h 45077"/>
              <a:gd name="connsiteX11" fmla="*/ 37440 w 43256"/>
              <a:gd name="connsiteY11" fmla="*/ 31921 h 45077"/>
              <a:gd name="connsiteX12" fmla="*/ 35431 w 43256"/>
              <a:gd name="connsiteY12" fmla="*/ 37818 h 45077"/>
              <a:gd name="connsiteX13" fmla="*/ 28591 w 43256"/>
              <a:gd name="connsiteY13" fmla="*/ 38532 h 45077"/>
              <a:gd name="connsiteX14" fmla="*/ 23703 w 43256"/>
              <a:gd name="connsiteY14" fmla="*/ 44823 h 45077"/>
              <a:gd name="connsiteX15" fmla="*/ 16516 w 43256"/>
              <a:gd name="connsiteY15" fmla="*/ 40983 h 45077"/>
              <a:gd name="connsiteX16" fmla="*/ 5840 w 43256"/>
              <a:gd name="connsiteY16" fmla="*/ 37189 h 45077"/>
              <a:gd name="connsiteX17" fmla="*/ 1146 w 43256"/>
              <a:gd name="connsiteY17" fmla="*/ 32967 h 45077"/>
              <a:gd name="connsiteX18" fmla="*/ 2149 w 43256"/>
              <a:gd name="connsiteY18" fmla="*/ 27268 h 45077"/>
              <a:gd name="connsiteX19" fmla="*/ 31 w 43256"/>
              <a:gd name="connsiteY19" fmla="*/ 21421 h 45077"/>
              <a:gd name="connsiteX20" fmla="*/ 3899 w 43256"/>
              <a:gd name="connsiteY20" fmla="*/ 16224 h 45077"/>
              <a:gd name="connsiteX21" fmla="*/ 3936 w 43256"/>
              <a:gd name="connsiteY21" fmla="*/ 16087 h 45077"/>
              <a:gd name="connsiteX0" fmla="*/ 4729 w 43256"/>
              <a:gd name="connsiteY0" fmla="*/ 27894 h 45077"/>
              <a:gd name="connsiteX1" fmla="*/ 2196 w 43256"/>
              <a:gd name="connsiteY1" fmla="*/ 27097 h 45077"/>
              <a:gd name="connsiteX2" fmla="*/ 6964 w 43256"/>
              <a:gd name="connsiteY2" fmla="*/ 36616 h 45077"/>
              <a:gd name="connsiteX3" fmla="*/ 5856 w 43256"/>
              <a:gd name="connsiteY3" fmla="*/ 36997 h 45077"/>
              <a:gd name="connsiteX4" fmla="*/ 16514 w 43256"/>
              <a:gd name="connsiteY4" fmla="*/ 40807 h 45077"/>
              <a:gd name="connsiteX5" fmla="*/ 15846 w 43256"/>
              <a:gd name="connsiteY5" fmla="*/ 39067 h 45077"/>
              <a:gd name="connsiteX6" fmla="*/ 28863 w 43256"/>
              <a:gd name="connsiteY6" fmla="*/ 36468 h 45077"/>
              <a:gd name="connsiteX7" fmla="*/ 28596 w 43256"/>
              <a:gd name="connsiteY7" fmla="*/ 38377 h 45077"/>
              <a:gd name="connsiteX8" fmla="*/ 34165 w 43256"/>
              <a:gd name="connsiteY8" fmla="*/ 24671 h 45077"/>
              <a:gd name="connsiteX9" fmla="*/ 37416 w 43256"/>
              <a:gd name="connsiteY9" fmla="*/ 31807 h 45077"/>
              <a:gd name="connsiteX10" fmla="*/ 41834 w 43256"/>
              <a:gd name="connsiteY10" fmla="*/ 17071 h 45077"/>
              <a:gd name="connsiteX11" fmla="*/ 40386 w 43256"/>
              <a:gd name="connsiteY11" fmla="*/ 19747 h 45077"/>
              <a:gd name="connsiteX12" fmla="*/ 38360 w 43256"/>
              <a:gd name="connsiteY12" fmla="*/ 7143 h 45077"/>
              <a:gd name="connsiteX13" fmla="*/ 38436 w 43256"/>
              <a:gd name="connsiteY13" fmla="*/ 8407 h 45077"/>
              <a:gd name="connsiteX14" fmla="*/ 29114 w 43256"/>
              <a:gd name="connsiteY14" fmla="*/ 5669 h 45077"/>
              <a:gd name="connsiteX15" fmla="*/ 28741 w 43256"/>
              <a:gd name="connsiteY15" fmla="*/ 9331 h 45077"/>
              <a:gd name="connsiteX16" fmla="*/ 22177 w 43256"/>
              <a:gd name="connsiteY16" fmla="*/ 6437 h 45077"/>
              <a:gd name="connsiteX17" fmla="*/ 22871 w 43256"/>
              <a:gd name="connsiteY17" fmla="*/ 9568 h 45077"/>
              <a:gd name="connsiteX18" fmla="*/ 4163 w 43256"/>
              <a:gd name="connsiteY18" fmla="*/ 17506 h 45077"/>
              <a:gd name="connsiteX19" fmla="*/ 3936 w 43256"/>
              <a:gd name="connsiteY19" fmla="*/ 16087 h 45077"/>
              <a:gd name="connsiteX0" fmla="*/ 3936 w 43256"/>
              <a:gd name="connsiteY0" fmla="*/ 16087 h 45077"/>
              <a:gd name="connsiteX1" fmla="*/ 5659 w 43256"/>
              <a:gd name="connsiteY1" fmla="*/ 8624 h 45077"/>
              <a:gd name="connsiteX2" fmla="*/ 14041 w 43256"/>
              <a:gd name="connsiteY2" fmla="*/ 6919 h 45077"/>
              <a:gd name="connsiteX3" fmla="*/ 25782 w 43256"/>
              <a:gd name="connsiteY3" fmla="*/ 5580 h 45077"/>
              <a:gd name="connsiteX4" fmla="*/ 25785 w 43256"/>
              <a:gd name="connsiteY4" fmla="*/ 1917 h 45077"/>
              <a:gd name="connsiteX5" fmla="*/ 29869 w 43256"/>
              <a:gd name="connsiteY5" fmla="*/ 4198 h 45077"/>
              <a:gd name="connsiteX6" fmla="*/ 35499 w 43256"/>
              <a:gd name="connsiteY6" fmla="*/ 2407 h 45077"/>
              <a:gd name="connsiteX7" fmla="*/ 38354 w 43256"/>
              <a:gd name="connsiteY7" fmla="*/ 7293 h 45077"/>
              <a:gd name="connsiteX8" fmla="*/ 42018 w 43256"/>
              <a:gd name="connsiteY8" fmla="*/ 12035 h 45077"/>
              <a:gd name="connsiteX9" fmla="*/ 41854 w 43256"/>
              <a:gd name="connsiteY9" fmla="*/ 17177 h 45077"/>
              <a:gd name="connsiteX10" fmla="*/ 43052 w 43256"/>
              <a:gd name="connsiteY10" fmla="*/ 25039 h 45077"/>
              <a:gd name="connsiteX11" fmla="*/ 37440 w 43256"/>
              <a:gd name="connsiteY11" fmla="*/ 31921 h 45077"/>
              <a:gd name="connsiteX12" fmla="*/ 35431 w 43256"/>
              <a:gd name="connsiteY12" fmla="*/ 37818 h 45077"/>
              <a:gd name="connsiteX13" fmla="*/ 28591 w 43256"/>
              <a:gd name="connsiteY13" fmla="*/ 38532 h 45077"/>
              <a:gd name="connsiteX14" fmla="*/ 23703 w 43256"/>
              <a:gd name="connsiteY14" fmla="*/ 44823 h 45077"/>
              <a:gd name="connsiteX15" fmla="*/ 16516 w 43256"/>
              <a:gd name="connsiteY15" fmla="*/ 40983 h 45077"/>
              <a:gd name="connsiteX16" fmla="*/ 5840 w 43256"/>
              <a:gd name="connsiteY16" fmla="*/ 37189 h 45077"/>
              <a:gd name="connsiteX17" fmla="*/ 1146 w 43256"/>
              <a:gd name="connsiteY17" fmla="*/ 32967 h 45077"/>
              <a:gd name="connsiteX18" fmla="*/ 2149 w 43256"/>
              <a:gd name="connsiteY18" fmla="*/ 27268 h 45077"/>
              <a:gd name="connsiteX19" fmla="*/ 31 w 43256"/>
              <a:gd name="connsiteY19" fmla="*/ 21421 h 45077"/>
              <a:gd name="connsiteX20" fmla="*/ 3899 w 43256"/>
              <a:gd name="connsiteY20" fmla="*/ 16224 h 45077"/>
              <a:gd name="connsiteX21" fmla="*/ 3936 w 43256"/>
              <a:gd name="connsiteY21" fmla="*/ 16087 h 45077"/>
              <a:gd name="connsiteX0" fmla="*/ 4729 w 43256"/>
              <a:gd name="connsiteY0" fmla="*/ 27894 h 45077"/>
              <a:gd name="connsiteX1" fmla="*/ 2196 w 43256"/>
              <a:gd name="connsiteY1" fmla="*/ 27097 h 45077"/>
              <a:gd name="connsiteX2" fmla="*/ 6964 w 43256"/>
              <a:gd name="connsiteY2" fmla="*/ 36616 h 45077"/>
              <a:gd name="connsiteX3" fmla="*/ 5856 w 43256"/>
              <a:gd name="connsiteY3" fmla="*/ 36997 h 45077"/>
              <a:gd name="connsiteX4" fmla="*/ 16514 w 43256"/>
              <a:gd name="connsiteY4" fmla="*/ 40807 h 45077"/>
              <a:gd name="connsiteX5" fmla="*/ 15846 w 43256"/>
              <a:gd name="connsiteY5" fmla="*/ 39067 h 45077"/>
              <a:gd name="connsiteX6" fmla="*/ 28863 w 43256"/>
              <a:gd name="connsiteY6" fmla="*/ 36468 h 45077"/>
              <a:gd name="connsiteX7" fmla="*/ 28596 w 43256"/>
              <a:gd name="connsiteY7" fmla="*/ 38377 h 45077"/>
              <a:gd name="connsiteX8" fmla="*/ 34165 w 43256"/>
              <a:gd name="connsiteY8" fmla="*/ 24671 h 45077"/>
              <a:gd name="connsiteX9" fmla="*/ 37416 w 43256"/>
              <a:gd name="connsiteY9" fmla="*/ 31807 h 45077"/>
              <a:gd name="connsiteX10" fmla="*/ 41834 w 43256"/>
              <a:gd name="connsiteY10" fmla="*/ 17071 h 45077"/>
              <a:gd name="connsiteX11" fmla="*/ 40386 w 43256"/>
              <a:gd name="connsiteY11" fmla="*/ 19747 h 45077"/>
              <a:gd name="connsiteX12" fmla="*/ 38360 w 43256"/>
              <a:gd name="connsiteY12" fmla="*/ 7143 h 45077"/>
              <a:gd name="connsiteX13" fmla="*/ 38436 w 43256"/>
              <a:gd name="connsiteY13" fmla="*/ 8407 h 45077"/>
              <a:gd name="connsiteX14" fmla="*/ 29114 w 43256"/>
              <a:gd name="connsiteY14" fmla="*/ 5669 h 45077"/>
              <a:gd name="connsiteX15" fmla="*/ 28741 w 43256"/>
              <a:gd name="connsiteY15" fmla="*/ 9331 h 45077"/>
              <a:gd name="connsiteX16" fmla="*/ 22177 w 43256"/>
              <a:gd name="connsiteY16" fmla="*/ 6437 h 45077"/>
              <a:gd name="connsiteX17" fmla="*/ 22871 w 43256"/>
              <a:gd name="connsiteY17" fmla="*/ 9568 h 45077"/>
              <a:gd name="connsiteX18" fmla="*/ 4163 w 43256"/>
              <a:gd name="connsiteY18" fmla="*/ 17506 h 45077"/>
              <a:gd name="connsiteX19" fmla="*/ 3936 w 43256"/>
              <a:gd name="connsiteY19" fmla="*/ 16087 h 45077"/>
              <a:gd name="connsiteX0" fmla="*/ 3936 w 43256"/>
              <a:gd name="connsiteY0" fmla="*/ 15958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3936 w 43256"/>
              <a:gd name="connsiteY21" fmla="*/ 15958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3936 w 43256"/>
              <a:gd name="connsiteY19" fmla="*/ 15958 h 44948"/>
              <a:gd name="connsiteX0" fmla="*/ 3936 w 43256"/>
              <a:gd name="connsiteY0" fmla="*/ 15958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3936 w 43256"/>
              <a:gd name="connsiteY21" fmla="*/ 15958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6803 w 43256"/>
              <a:gd name="connsiteY9" fmla="*/ 2834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429 w 43256"/>
              <a:gd name="connsiteY7" fmla="*/ 3243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18516 w 43256"/>
              <a:gd name="connsiteY6" fmla="*/ 2990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8516 w 43256"/>
              <a:gd name="connsiteY5" fmla="*/ 2990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10208 w 43256"/>
              <a:gd name="connsiteY1" fmla="*/ 28184 h 44948"/>
              <a:gd name="connsiteX2" fmla="*/ 6155 w 43256"/>
              <a:gd name="connsiteY2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2951 w 43256"/>
              <a:gd name="connsiteY20" fmla="*/ 13619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007 w 43256"/>
              <a:gd name="connsiteY20" fmla="*/ 11251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8285 w 43256"/>
              <a:gd name="connsiteY20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8285 w 43256"/>
              <a:gd name="connsiteY20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290 w 42261"/>
              <a:gd name="connsiteY0" fmla="*/ 14236 h 44948"/>
              <a:gd name="connsiteX1" fmla="*/ 8400 w 42261"/>
              <a:gd name="connsiteY1" fmla="*/ 7526 h 44948"/>
              <a:gd name="connsiteX2" fmla="*/ 13269 w 42261"/>
              <a:gd name="connsiteY2" fmla="*/ 7113 h 44948"/>
              <a:gd name="connsiteX3" fmla="*/ 24787 w 42261"/>
              <a:gd name="connsiteY3" fmla="*/ 5451 h 44948"/>
              <a:gd name="connsiteX4" fmla="*/ 24790 w 42261"/>
              <a:gd name="connsiteY4" fmla="*/ 1788 h 44948"/>
              <a:gd name="connsiteX5" fmla="*/ 28874 w 42261"/>
              <a:gd name="connsiteY5" fmla="*/ 4069 h 44948"/>
              <a:gd name="connsiteX6" fmla="*/ 34504 w 42261"/>
              <a:gd name="connsiteY6" fmla="*/ 2278 h 44948"/>
              <a:gd name="connsiteX7" fmla="*/ 37359 w 42261"/>
              <a:gd name="connsiteY7" fmla="*/ 7164 h 44948"/>
              <a:gd name="connsiteX8" fmla="*/ 41023 w 42261"/>
              <a:gd name="connsiteY8" fmla="*/ 11906 h 44948"/>
              <a:gd name="connsiteX9" fmla="*/ 40859 w 42261"/>
              <a:gd name="connsiteY9" fmla="*/ 17048 h 44948"/>
              <a:gd name="connsiteX10" fmla="*/ 42057 w 42261"/>
              <a:gd name="connsiteY10" fmla="*/ 24910 h 44948"/>
              <a:gd name="connsiteX11" fmla="*/ 36445 w 42261"/>
              <a:gd name="connsiteY11" fmla="*/ 31792 h 44948"/>
              <a:gd name="connsiteX12" fmla="*/ 34436 w 42261"/>
              <a:gd name="connsiteY12" fmla="*/ 37689 h 44948"/>
              <a:gd name="connsiteX13" fmla="*/ 27596 w 42261"/>
              <a:gd name="connsiteY13" fmla="*/ 38403 h 44948"/>
              <a:gd name="connsiteX14" fmla="*/ 22708 w 42261"/>
              <a:gd name="connsiteY14" fmla="*/ 44694 h 44948"/>
              <a:gd name="connsiteX15" fmla="*/ 15521 w 42261"/>
              <a:gd name="connsiteY15" fmla="*/ 40854 h 44948"/>
              <a:gd name="connsiteX16" fmla="*/ 4845 w 42261"/>
              <a:gd name="connsiteY16" fmla="*/ 37060 h 44948"/>
              <a:gd name="connsiteX17" fmla="*/ 151 w 42261"/>
              <a:gd name="connsiteY17" fmla="*/ 32838 h 44948"/>
              <a:gd name="connsiteX18" fmla="*/ 10355 w 42261"/>
              <a:gd name="connsiteY18" fmla="*/ 23445 h 44948"/>
              <a:gd name="connsiteX19" fmla="*/ 7290 w 42261"/>
              <a:gd name="connsiteY19" fmla="*/ 14236 h 44948"/>
              <a:gd name="connsiteX0" fmla="*/ 9477 w 42261"/>
              <a:gd name="connsiteY0" fmla="*/ 20015 h 44948"/>
              <a:gd name="connsiteX1" fmla="*/ 10624 w 42261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423 w 37839"/>
              <a:gd name="connsiteY16" fmla="*/ 37060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7635 w 37839"/>
              <a:gd name="connsiteY17" fmla="*/ 29152 h 44948"/>
              <a:gd name="connsiteX18" fmla="*/ 5933 w 37839"/>
              <a:gd name="connsiteY18" fmla="*/ 23445 h 44948"/>
              <a:gd name="connsiteX19" fmla="*/ 2868 w 37839"/>
              <a:gd name="connsiteY19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0368 w 37839"/>
              <a:gd name="connsiteY4" fmla="*/ 1962 h 45122"/>
              <a:gd name="connsiteX5" fmla="*/ 24452 w 37839"/>
              <a:gd name="connsiteY5" fmla="*/ 4243 h 45122"/>
              <a:gd name="connsiteX6" fmla="*/ 30082 w 37839"/>
              <a:gd name="connsiteY6" fmla="*/ 2452 h 45122"/>
              <a:gd name="connsiteX7" fmla="*/ 32937 w 37839"/>
              <a:gd name="connsiteY7" fmla="*/ 7338 h 45122"/>
              <a:gd name="connsiteX8" fmla="*/ 36601 w 37839"/>
              <a:gd name="connsiteY8" fmla="*/ 12080 h 45122"/>
              <a:gd name="connsiteX9" fmla="*/ 36437 w 37839"/>
              <a:gd name="connsiteY9" fmla="*/ 17222 h 45122"/>
              <a:gd name="connsiteX10" fmla="*/ 37635 w 37839"/>
              <a:gd name="connsiteY10" fmla="*/ 25084 h 45122"/>
              <a:gd name="connsiteX11" fmla="*/ 32023 w 37839"/>
              <a:gd name="connsiteY11" fmla="*/ 31966 h 45122"/>
              <a:gd name="connsiteX12" fmla="*/ 30014 w 37839"/>
              <a:gd name="connsiteY12" fmla="*/ 37863 h 45122"/>
              <a:gd name="connsiteX13" fmla="*/ 23174 w 37839"/>
              <a:gd name="connsiteY13" fmla="*/ 38577 h 45122"/>
              <a:gd name="connsiteX14" fmla="*/ 18286 w 37839"/>
              <a:gd name="connsiteY14" fmla="*/ 44868 h 45122"/>
              <a:gd name="connsiteX15" fmla="*/ 11099 w 37839"/>
              <a:gd name="connsiteY15" fmla="*/ 41028 h 45122"/>
              <a:gd name="connsiteX16" fmla="*/ 11129 w 37839"/>
              <a:gd name="connsiteY16" fmla="*/ 25502 h 45122"/>
              <a:gd name="connsiteX17" fmla="*/ 5933 w 37839"/>
              <a:gd name="connsiteY17" fmla="*/ 23619 h 45122"/>
              <a:gd name="connsiteX18" fmla="*/ 2868 w 37839"/>
              <a:gd name="connsiteY18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4452 w 37839"/>
              <a:gd name="connsiteY4" fmla="*/ 4243 h 45122"/>
              <a:gd name="connsiteX5" fmla="*/ 30082 w 37839"/>
              <a:gd name="connsiteY5" fmla="*/ 2452 h 45122"/>
              <a:gd name="connsiteX6" fmla="*/ 32937 w 37839"/>
              <a:gd name="connsiteY6" fmla="*/ 7338 h 45122"/>
              <a:gd name="connsiteX7" fmla="*/ 36601 w 37839"/>
              <a:gd name="connsiteY7" fmla="*/ 12080 h 45122"/>
              <a:gd name="connsiteX8" fmla="*/ 36437 w 37839"/>
              <a:gd name="connsiteY8" fmla="*/ 17222 h 45122"/>
              <a:gd name="connsiteX9" fmla="*/ 37635 w 37839"/>
              <a:gd name="connsiteY9" fmla="*/ 25084 h 45122"/>
              <a:gd name="connsiteX10" fmla="*/ 32023 w 37839"/>
              <a:gd name="connsiteY10" fmla="*/ 31966 h 45122"/>
              <a:gd name="connsiteX11" fmla="*/ 30014 w 37839"/>
              <a:gd name="connsiteY11" fmla="*/ 37863 h 45122"/>
              <a:gd name="connsiteX12" fmla="*/ 23174 w 37839"/>
              <a:gd name="connsiteY12" fmla="*/ 38577 h 45122"/>
              <a:gd name="connsiteX13" fmla="*/ 18286 w 37839"/>
              <a:gd name="connsiteY13" fmla="*/ 44868 h 45122"/>
              <a:gd name="connsiteX14" fmla="*/ 11099 w 37839"/>
              <a:gd name="connsiteY14" fmla="*/ 41028 h 45122"/>
              <a:gd name="connsiteX15" fmla="*/ 11129 w 37839"/>
              <a:gd name="connsiteY15" fmla="*/ 25502 h 45122"/>
              <a:gd name="connsiteX16" fmla="*/ 5933 w 37839"/>
              <a:gd name="connsiteY16" fmla="*/ 23619 h 45122"/>
              <a:gd name="connsiteX17" fmla="*/ 2868 w 37839"/>
              <a:gd name="connsiteY17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30082 w 37839"/>
              <a:gd name="connsiteY5" fmla="*/ 2452 h 45122"/>
              <a:gd name="connsiteX6" fmla="*/ 32937 w 37839"/>
              <a:gd name="connsiteY6" fmla="*/ 7338 h 45122"/>
              <a:gd name="connsiteX7" fmla="*/ 36601 w 37839"/>
              <a:gd name="connsiteY7" fmla="*/ 12080 h 45122"/>
              <a:gd name="connsiteX8" fmla="*/ 36437 w 37839"/>
              <a:gd name="connsiteY8" fmla="*/ 17222 h 45122"/>
              <a:gd name="connsiteX9" fmla="*/ 37635 w 37839"/>
              <a:gd name="connsiteY9" fmla="*/ 25084 h 45122"/>
              <a:gd name="connsiteX10" fmla="*/ 32023 w 37839"/>
              <a:gd name="connsiteY10" fmla="*/ 31966 h 45122"/>
              <a:gd name="connsiteX11" fmla="*/ 30014 w 37839"/>
              <a:gd name="connsiteY11" fmla="*/ 37863 h 45122"/>
              <a:gd name="connsiteX12" fmla="*/ 23174 w 37839"/>
              <a:gd name="connsiteY12" fmla="*/ 38577 h 45122"/>
              <a:gd name="connsiteX13" fmla="*/ 18286 w 37839"/>
              <a:gd name="connsiteY13" fmla="*/ 44868 h 45122"/>
              <a:gd name="connsiteX14" fmla="*/ 11099 w 37839"/>
              <a:gd name="connsiteY14" fmla="*/ 41028 h 45122"/>
              <a:gd name="connsiteX15" fmla="*/ 11129 w 37839"/>
              <a:gd name="connsiteY15" fmla="*/ 25502 h 45122"/>
              <a:gd name="connsiteX16" fmla="*/ 5933 w 37839"/>
              <a:gd name="connsiteY16" fmla="*/ 23619 h 45122"/>
              <a:gd name="connsiteX17" fmla="*/ 2868 w 37839"/>
              <a:gd name="connsiteY17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32937 w 37839"/>
              <a:gd name="connsiteY5" fmla="*/ 7338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29591 w 37839"/>
              <a:gd name="connsiteY5" fmla="*/ 11859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29591 w 37839"/>
              <a:gd name="connsiteY5" fmla="*/ 11859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6601 w 37810"/>
              <a:gd name="connsiteY6" fmla="*/ 12080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73 h 45185"/>
              <a:gd name="connsiteX1" fmla="*/ 3978 w 37810"/>
              <a:gd name="connsiteY1" fmla="*/ 7763 h 45185"/>
              <a:gd name="connsiteX2" fmla="*/ 8680 w 37810"/>
              <a:gd name="connsiteY2" fmla="*/ 6919 h 45185"/>
              <a:gd name="connsiteX3" fmla="*/ 20421 w 37810"/>
              <a:gd name="connsiteY3" fmla="*/ 5580 h 45185"/>
              <a:gd name="connsiteX4" fmla="*/ 25400 w 37810"/>
              <a:gd name="connsiteY4" fmla="*/ 8289 h 45185"/>
              <a:gd name="connsiteX5" fmla="*/ 29368 w 37810"/>
              <a:gd name="connsiteY5" fmla="*/ 11922 h 45185"/>
              <a:gd name="connsiteX6" fmla="*/ 31583 w 37810"/>
              <a:gd name="connsiteY6" fmla="*/ 21077 h 45185"/>
              <a:gd name="connsiteX7" fmla="*/ 25676 w 37810"/>
              <a:gd name="connsiteY7" fmla="*/ 23743 h 45185"/>
              <a:gd name="connsiteX8" fmla="*/ 37635 w 37810"/>
              <a:gd name="connsiteY8" fmla="*/ 25147 h 45185"/>
              <a:gd name="connsiteX9" fmla="*/ 32023 w 37810"/>
              <a:gd name="connsiteY9" fmla="*/ 32029 h 45185"/>
              <a:gd name="connsiteX10" fmla="*/ 30014 w 37810"/>
              <a:gd name="connsiteY10" fmla="*/ 37926 h 45185"/>
              <a:gd name="connsiteX11" fmla="*/ 23174 w 37810"/>
              <a:gd name="connsiteY11" fmla="*/ 38640 h 45185"/>
              <a:gd name="connsiteX12" fmla="*/ 18286 w 37810"/>
              <a:gd name="connsiteY12" fmla="*/ 44931 h 45185"/>
              <a:gd name="connsiteX13" fmla="*/ 11099 w 37810"/>
              <a:gd name="connsiteY13" fmla="*/ 41091 h 45185"/>
              <a:gd name="connsiteX14" fmla="*/ 11129 w 37810"/>
              <a:gd name="connsiteY14" fmla="*/ 25565 h 45185"/>
              <a:gd name="connsiteX15" fmla="*/ 5933 w 37810"/>
              <a:gd name="connsiteY15" fmla="*/ 23682 h 45185"/>
              <a:gd name="connsiteX16" fmla="*/ 2868 w 37810"/>
              <a:gd name="connsiteY16" fmla="*/ 14473 h 45185"/>
              <a:gd name="connsiteX0" fmla="*/ 5055 w 37810"/>
              <a:gd name="connsiteY0" fmla="*/ 20252 h 45185"/>
              <a:gd name="connsiteX1" fmla="*/ 6202 w 37810"/>
              <a:gd name="connsiteY1" fmla="*/ 19348 h 45185"/>
              <a:gd name="connsiteX0" fmla="*/ 2868 w 37810"/>
              <a:gd name="connsiteY0" fmla="*/ 14473 h 45185"/>
              <a:gd name="connsiteX1" fmla="*/ 3978 w 37810"/>
              <a:gd name="connsiteY1" fmla="*/ 7763 h 45185"/>
              <a:gd name="connsiteX2" fmla="*/ 8680 w 37810"/>
              <a:gd name="connsiteY2" fmla="*/ 6919 h 45185"/>
              <a:gd name="connsiteX3" fmla="*/ 20421 w 37810"/>
              <a:gd name="connsiteY3" fmla="*/ 5580 h 45185"/>
              <a:gd name="connsiteX4" fmla="*/ 25400 w 37810"/>
              <a:gd name="connsiteY4" fmla="*/ 8289 h 45185"/>
              <a:gd name="connsiteX5" fmla="*/ 29368 w 37810"/>
              <a:gd name="connsiteY5" fmla="*/ 11922 h 45185"/>
              <a:gd name="connsiteX6" fmla="*/ 31583 w 37810"/>
              <a:gd name="connsiteY6" fmla="*/ 21077 h 45185"/>
              <a:gd name="connsiteX7" fmla="*/ 25676 w 37810"/>
              <a:gd name="connsiteY7" fmla="*/ 23743 h 45185"/>
              <a:gd name="connsiteX8" fmla="*/ 37635 w 37810"/>
              <a:gd name="connsiteY8" fmla="*/ 25147 h 45185"/>
              <a:gd name="connsiteX9" fmla="*/ 32023 w 37810"/>
              <a:gd name="connsiteY9" fmla="*/ 32029 h 45185"/>
              <a:gd name="connsiteX10" fmla="*/ 30014 w 37810"/>
              <a:gd name="connsiteY10" fmla="*/ 37926 h 45185"/>
              <a:gd name="connsiteX11" fmla="*/ 23174 w 37810"/>
              <a:gd name="connsiteY11" fmla="*/ 38640 h 45185"/>
              <a:gd name="connsiteX12" fmla="*/ 18286 w 37810"/>
              <a:gd name="connsiteY12" fmla="*/ 44931 h 45185"/>
              <a:gd name="connsiteX13" fmla="*/ 11099 w 37810"/>
              <a:gd name="connsiteY13" fmla="*/ 41091 h 45185"/>
              <a:gd name="connsiteX14" fmla="*/ 11129 w 37810"/>
              <a:gd name="connsiteY14" fmla="*/ 25565 h 45185"/>
              <a:gd name="connsiteX15" fmla="*/ 5933 w 37810"/>
              <a:gd name="connsiteY15" fmla="*/ 23682 h 45185"/>
              <a:gd name="connsiteX16" fmla="*/ 2868 w 37810"/>
              <a:gd name="connsiteY16" fmla="*/ 14473 h 45185"/>
              <a:gd name="connsiteX0" fmla="*/ 5055 w 37810"/>
              <a:gd name="connsiteY0" fmla="*/ 20252 h 45185"/>
              <a:gd name="connsiteX1" fmla="*/ 6202 w 37810"/>
              <a:gd name="connsiteY1" fmla="*/ 19348 h 45185"/>
              <a:gd name="connsiteX0" fmla="*/ 2868 w 33085"/>
              <a:gd name="connsiteY0" fmla="*/ 14473 h 45185"/>
              <a:gd name="connsiteX1" fmla="*/ 3978 w 33085"/>
              <a:gd name="connsiteY1" fmla="*/ 7763 h 45185"/>
              <a:gd name="connsiteX2" fmla="*/ 8680 w 33085"/>
              <a:gd name="connsiteY2" fmla="*/ 6919 h 45185"/>
              <a:gd name="connsiteX3" fmla="*/ 20421 w 33085"/>
              <a:gd name="connsiteY3" fmla="*/ 5580 h 45185"/>
              <a:gd name="connsiteX4" fmla="*/ 25400 w 33085"/>
              <a:gd name="connsiteY4" fmla="*/ 8289 h 45185"/>
              <a:gd name="connsiteX5" fmla="*/ 29368 w 33085"/>
              <a:gd name="connsiteY5" fmla="*/ 11922 h 45185"/>
              <a:gd name="connsiteX6" fmla="*/ 31583 w 33085"/>
              <a:gd name="connsiteY6" fmla="*/ 21077 h 45185"/>
              <a:gd name="connsiteX7" fmla="*/ 25676 w 33085"/>
              <a:gd name="connsiteY7" fmla="*/ 23743 h 45185"/>
              <a:gd name="connsiteX8" fmla="*/ 30442 w 33085"/>
              <a:gd name="connsiteY8" fmla="*/ 29560 h 45185"/>
              <a:gd name="connsiteX9" fmla="*/ 32023 w 33085"/>
              <a:gd name="connsiteY9" fmla="*/ 32029 h 45185"/>
              <a:gd name="connsiteX10" fmla="*/ 30014 w 33085"/>
              <a:gd name="connsiteY10" fmla="*/ 37926 h 45185"/>
              <a:gd name="connsiteX11" fmla="*/ 23174 w 33085"/>
              <a:gd name="connsiteY11" fmla="*/ 38640 h 45185"/>
              <a:gd name="connsiteX12" fmla="*/ 18286 w 33085"/>
              <a:gd name="connsiteY12" fmla="*/ 44931 h 45185"/>
              <a:gd name="connsiteX13" fmla="*/ 11099 w 33085"/>
              <a:gd name="connsiteY13" fmla="*/ 41091 h 45185"/>
              <a:gd name="connsiteX14" fmla="*/ 11129 w 33085"/>
              <a:gd name="connsiteY14" fmla="*/ 25565 h 45185"/>
              <a:gd name="connsiteX15" fmla="*/ 5933 w 33085"/>
              <a:gd name="connsiteY15" fmla="*/ 23682 h 45185"/>
              <a:gd name="connsiteX16" fmla="*/ 2868 w 33085"/>
              <a:gd name="connsiteY16" fmla="*/ 14473 h 45185"/>
              <a:gd name="connsiteX0" fmla="*/ 5055 w 33085"/>
              <a:gd name="connsiteY0" fmla="*/ 20252 h 45185"/>
              <a:gd name="connsiteX1" fmla="*/ 6202 w 33085"/>
              <a:gd name="connsiteY1" fmla="*/ 19348 h 45185"/>
              <a:gd name="connsiteX0" fmla="*/ 2868 w 32028"/>
              <a:gd name="connsiteY0" fmla="*/ 14473 h 45185"/>
              <a:gd name="connsiteX1" fmla="*/ 3978 w 32028"/>
              <a:gd name="connsiteY1" fmla="*/ 7763 h 45185"/>
              <a:gd name="connsiteX2" fmla="*/ 8680 w 32028"/>
              <a:gd name="connsiteY2" fmla="*/ 6919 h 45185"/>
              <a:gd name="connsiteX3" fmla="*/ 20421 w 32028"/>
              <a:gd name="connsiteY3" fmla="*/ 5580 h 45185"/>
              <a:gd name="connsiteX4" fmla="*/ 25400 w 32028"/>
              <a:gd name="connsiteY4" fmla="*/ 8289 h 45185"/>
              <a:gd name="connsiteX5" fmla="*/ 29368 w 32028"/>
              <a:gd name="connsiteY5" fmla="*/ 11922 h 45185"/>
              <a:gd name="connsiteX6" fmla="*/ 31583 w 32028"/>
              <a:gd name="connsiteY6" fmla="*/ 21077 h 45185"/>
              <a:gd name="connsiteX7" fmla="*/ 25676 w 32028"/>
              <a:gd name="connsiteY7" fmla="*/ 23743 h 45185"/>
              <a:gd name="connsiteX8" fmla="*/ 30442 w 32028"/>
              <a:gd name="connsiteY8" fmla="*/ 29560 h 45185"/>
              <a:gd name="connsiteX9" fmla="*/ 32023 w 32028"/>
              <a:gd name="connsiteY9" fmla="*/ 32029 h 45185"/>
              <a:gd name="connsiteX10" fmla="*/ 23637 w 32028"/>
              <a:gd name="connsiteY10" fmla="*/ 34018 h 45185"/>
              <a:gd name="connsiteX11" fmla="*/ 30014 w 32028"/>
              <a:gd name="connsiteY11" fmla="*/ 37926 h 45185"/>
              <a:gd name="connsiteX12" fmla="*/ 23174 w 32028"/>
              <a:gd name="connsiteY12" fmla="*/ 38640 h 45185"/>
              <a:gd name="connsiteX13" fmla="*/ 18286 w 32028"/>
              <a:gd name="connsiteY13" fmla="*/ 44931 h 45185"/>
              <a:gd name="connsiteX14" fmla="*/ 11099 w 32028"/>
              <a:gd name="connsiteY14" fmla="*/ 41091 h 45185"/>
              <a:gd name="connsiteX15" fmla="*/ 11129 w 32028"/>
              <a:gd name="connsiteY15" fmla="*/ 25565 h 45185"/>
              <a:gd name="connsiteX16" fmla="*/ 5933 w 32028"/>
              <a:gd name="connsiteY16" fmla="*/ 23682 h 45185"/>
              <a:gd name="connsiteX17" fmla="*/ 2868 w 32028"/>
              <a:gd name="connsiteY17" fmla="*/ 14473 h 45185"/>
              <a:gd name="connsiteX0" fmla="*/ 5055 w 32028"/>
              <a:gd name="connsiteY0" fmla="*/ 20252 h 45185"/>
              <a:gd name="connsiteX1" fmla="*/ 6202 w 32028"/>
              <a:gd name="connsiteY1" fmla="*/ 19348 h 45185"/>
              <a:gd name="connsiteX0" fmla="*/ 2868 w 32028"/>
              <a:gd name="connsiteY0" fmla="*/ 14473 h 45185"/>
              <a:gd name="connsiteX1" fmla="*/ 3978 w 32028"/>
              <a:gd name="connsiteY1" fmla="*/ 7763 h 45185"/>
              <a:gd name="connsiteX2" fmla="*/ 8680 w 32028"/>
              <a:gd name="connsiteY2" fmla="*/ 6919 h 45185"/>
              <a:gd name="connsiteX3" fmla="*/ 20421 w 32028"/>
              <a:gd name="connsiteY3" fmla="*/ 5580 h 45185"/>
              <a:gd name="connsiteX4" fmla="*/ 25400 w 32028"/>
              <a:gd name="connsiteY4" fmla="*/ 8289 h 45185"/>
              <a:gd name="connsiteX5" fmla="*/ 29368 w 32028"/>
              <a:gd name="connsiteY5" fmla="*/ 11922 h 45185"/>
              <a:gd name="connsiteX6" fmla="*/ 31583 w 32028"/>
              <a:gd name="connsiteY6" fmla="*/ 21077 h 45185"/>
              <a:gd name="connsiteX7" fmla="*/ 25676 w 32028"/>
              <a:gd name="connsiteY7" fmla="*/ 23743 h 45185"/>
              <a:gd name="connsiteX8" fmla="*/ 28100 w 32028"/>
              <a:gd name="connsiteY8" fmla="*/ 29452 h 45185"/>
              <a:gd name="connsiteX9" fmla="*/ 32023 w 32028"/>
              <a:gd name="connsiteY9" fmla="*/ 32029 h 45185"/>
              <a:gd name="connsiteX10" fmla="*/ 23637 w 32028"/>
              <a:gd name="connsiteY10" fmla="*/ 34018 h 45185"/>
              <a:gd name="connsiteX11" fmla="*/ 30014 w 32028"/>
              <a:gd name="connsiteY11" fmla="*/ 37926 h 45185"/>
              <a:gd name="connsiteX12" fmla="*/ 23174 w 32028"/>
              <a:gd name="connsiteY12" fmla="*/ 38640 h 45185"/>
              <a:gd name="connsiteX13" fmla="*/ 18286 w 32028"/>
              <a:gd name="connsiteY13" fmla="*/ 44931 h 45185"/>
              <a:gd name="connsiteX14" fmla="*/ 11099 w 32028"/>
              <a:gd name="connsiteY14" fmla="*/ 41091 h 45185"/>
              <a:gd name="connsiteX15" fmla="*/ 11129 w 32028"/>
              <a:gd name="connsiteY15" fmla="*/ 25565 h 45185"/>
              <a:gd name="connsiteX16" fmla="*/ 5933 w 32028"/>
              <a:gd name="connsiteY16" fmla="*/ 23682 h 45185"/>
              <a:gd name="connsiteX17" fmla="*/ 2868 w 32028"/>
              <a:gd name="connsiteY17" fmla="*/ 14473 h 45185"/>
              <a:gd name="connsiteX0" fmla="*/ 5055 w 32028"/>
              <a:gd name="connsiteY0" fmla="*/ 20252 h 45185"/>
              <a:gd name="connsiteX1" fmla="*/ 6202 w 32028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8100 w 31951"/>
              <a:gd name="connsiteY8" fmla="*/ 29452 h 45185"/>
              <a:gd name="connsiteX9" fmla="*/ 23637 w 31951"/>
              <a:gd name="connsiteY9" fmla="*/ 34018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8100 w 31951"/>
              <a:gd name="connsiteY8" fmla="*/ 29452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053"/>
              <a:gd name="connsiteX1" fmla="*/ 3978 w 31980"/>
              <a:gd name="connsiteY1" fmla="*/ 7763 h 45053"/>
              <a:gd name="connsiteX2" fmla="*/ 8680 w 31980"/>
              <a:gd name="connsiteY2" fmla="*/ 6919 h 45053"/>
              <a:gd name="connsiteX3" fmla="*/ 20421 w 31980"/>
              <a:gd name="connsiteY3" fmla="*/ 5580 h 45053"/>
              <a:gd name="connsiteX4" fmla="*/ 25400 w 31980"/>
              <a:gd name="connsiteY4" fmla="*/ 8289 h 45053"/>
              <a:gd name="connsiteX5" fmla="*/ 29368 w 31980"/>
              <a:gd name="connsiteY5" fmla="*/ 11922 h 45053"/>
              <a:gd name="connsiteX6" fmla="*/ 31583 w 31980"/>
              <a:gd name="connsiteY6" fmla="*/ 21077 h 45053"/>
              <a:gd name="connsiteX7" fmla="*/ 25286 w 31980"/>
              <a:gd name="connsiteY7" fmla="*/ 23097 h 45053"/>
              <a:gd name="connsiteX8" fmla="*/ 18117 w 31980"/>
              <a:gd name="connsiteY8" fmla="*/ 28206 h 45053"/>
              <a:gd name="connsiteX9" fmla="*/ 30014 w 31980"/>
              <a:gd name="connsiteY9" fmla="*/ 37926 h 45053"/>
              <a:gd name="connsiteX10" fmla="*/ 18286 w 31980"/>
              <a:gd name="connsiteY10" fmla="*/ 44931 h 45053"/>
              <a:gd name="connsiteX11" fmla="*/ 11099 w 31980"/>
              <a:gd name="connsiteY11" fmla="*/ 41091 h 45053"/>
              <a:gd name="connsiteX12" fmla="*/ 11129 w 31980"/>
              <a:gd name="connsiteY12" fmla="*/ 25565 h 45053"/>
              <a:gd name="connsiteX13" fmla="*/ 5933 w 31980"/>
              <a:gd name="connsiteY13" fmla="*/ 23682 h 45053"/>
              <a:gd name="connsiteX14" fmla="*/ 2868 w 31980"/>
              <a:gd name="connsiteY14" fmla="*/ 14473 h 45053"/>
              <a:gd name="connsiteX0" fmla="*/ 5055 w 31980"/>
              <a:gd name="connsiteY0" fmla="*/ 20252 h 45053"/>
              <a:gd name="connsiteX1" fmla="*/ 6202 w 31980"/>
              <a:gd name="connsiteY1" fmla="*/ 19348 h 45053"/>
              <a:gd name="connsiteX0" fmla="*/ 2868 w 31980"/>
              <a:gd name="connsiteY0" fmla="*/ 14473 h 45687"/>
              <a:gd name="connsiteX1" fmla="*/ 3978 w 31980"/>
              <a:gd name="connsiteY1" fmla="*/ 7763 h 45687"/>
              <a:gd name="connsiteX2" fmla="*/ 8680 w 31980"/>
              <a:gd name="connsiteY2" fmla="*/ 6919 h 45687"/>
              <a:gd name="connsiteX3" fmla="*/ 20421 w 31980"/>
              <a:gd name="connsiteY3" fmla="*/ 5580 h 45687"/>
              <a:gd name="connsiteX4" fmla="*/ 25400 w 31980"/>
              <a:gd name="connsiteY4" fmla="*/ 8289 h 45687"/>
              <a:gd name="connsiteX5" fmla="*/ 29368 w 31980"/>
              <a:gd name="connsiteY5" fmla="*/ 11922 h 45687"/>
              <a:gd name="connsiteX6" fmla="*/ 31583 w 31980"/>
              <a:gd name="connsiteY6" fmla="*/ 21077 h 45687"/>
              <a:gd name="connsiteX7" fmla="*/ 25286 w 31980"/>
              <a:gd name="connsiteY7" fmla="*/ 23097 h 45687"/>
              <a:gd name="connsiteX8" fmla="*/ 18117 w 31980"/>
              <a:gd name="connsiteY8" fmla="*/ 28206 h 45687"/>
              <a:gd name="connsiteX9" fmla="*/ 18286 w 31980"/>
              <a:gd name="connsiteY9" fmla="*/ 44931 h 45687"/>
              <a:gd name="connsiteX10" fmla="*/ 11099 w 31980"/>
              <a:gd name="connsiteY10" fmla="*/ 41091 h 45687"/>
              <a:gd name="connsiteX11" fmla="*/ 11129 w 31980"/>
              <a:gd name="connsiteY11" fmla="*/ 25565 h 45687"/>
              <a:gd name="connsiteX12" fmla="*/ 5933 w 31980"/>
              <a:gd name="connsiteY12" fmla="*/ 23682 h 45687"/>
              <a:gd name="connsiteX13" fmla="*/ 2868 w 31980"/>
              <a:gd name="connsiteY13" fmla="*/ 14473 h 45687"/>
              <a:gd name="connsiteX0" fmla="*/ 5055 w 31980"/>
              <a:gd name="connsiteY0" fmla="*/ 20252 h 45687"/>
              <a:gd name="connsiteX1" fmla="*/ 6202 w 31980"/>
              <a:gd name="connsiteY1" fmla="*/ 19348 h 45687"/>
              <a:gd name="connsiteX0" fmla="*/ 2868 w 31980"/>
              <a:gd name="connsiteY0" fmla="*/ 14473 h 41534"/>
              <a:gd name="connsiteX1" fmla="*/ 3978 w 31980"/>
              <a:gd name="connsiteY1" fmla="*/ 7763 h 41534"/>
              <a:gd name="connsiteX2" fmla="*/ 8680 w 31980"/>
              <a:gd name="connsiteY2" fmla="*/ 6919 h 41534"/>
              <a:gd name="connsiteX3" fmla="*/ 20421 w 31980"/>
              <a:gd name="connsiteY3" fmla="*/ 5580 h 41534"/>
              <a:gd name="connsiteX4" fmla="*/ 25400 w 31980"/>
              <a:gd name="connsiteY4" fmla="*/ 8289 h 41534"/>
              <a:gd name="connsiteX5" fmla="*/ 29368 w 31980"/>
              <a:gd name="connsiteY5" fmla="*/ 11922 h 41534"/>
              <a:gd name="connsiteX6" fmla="*/ 31583 w 31980"/>
              <a:gd name="connsiteY6" fmla="*/ 21077 h 41534"/>
              <a:gd name="connsiteX7" fmla="*/ 25286 w 31980"/>
              <a:gd name="connsiteY7" fmla="*/ 23097 h 41534"/>
              <a:gd name="connsiteX8" fmla="*/ 18117 w 31980"/>
              <a:gd name="connsiteY8" fmla="*/ 28206 h 41534"/>
              <a:gd name="connsiteX9" fmla="*/ 11099 w 31980"/>
              <a:gd name="connsiteY9" fmla="*/ 41091 h 41534"/>
              <a:gd name="connsiteX10" fmla="*/ 11129 w 31980"/>
              <a:gd name="connsiteY10" fmla="*/ 25565 h 41534"/>
              <a:gd name="connsiteX11" fmla="*/ 5933 w 31980"/>
              <a:gd name="connsiteY11" fmla="*/ 23682 h 41534"/>
              <a:gd name="connsiteX12" fmla="*/ 2868 w 31980"/>
              <a:gd name="connsiteY12" fmla="*/ 14473 h 41534"/>
              <a:gd name="connsiteX0" fmla="*/ 5055 w 31980"/>
              <a:gd name="connsiteY0" fmla="*/ 20252 h 41534"/>
              <a:gd name="connsiteX1" fmla="*/ 6202 w 31980"/>
              <a:gd name="connsiteY1" fmla="*/ 19348 h 41534"/>
              <a:gd name="connsiteX0" fmla="*/ 2868 w 31980"/>
              <a:gd name="connsiteY0" fmla="*/ 14473 h 42825"/>
              <a:gd name="connsiteX1" fmla="*/ 3978 w 31980"/>
              <a:gd name="connsiteY1" fmla="*/ 7763 h 42825"/>
              <a:gd name="connsiteX2" fmla="*/ 8680 w 31980"/>
              <a:gd name="connsiteY2" fmla="*/ 6919 h 42825"/>
              <a:gd name="connsiteX3" fmla="*/ 20421 w 31980"/>
              <a:gd name="connsiteY3" fmla="*/ 5580 h 42825"/>
              <a:gd name="connsiteX4" fmla="*/ 25400 w 31980"/>
              <a:gd name="connsiteY4" fmla="*/ 8289 h 42825"/>
              <a:gd name="connsiteX5" fmla="*/ 29368 w 31980"/>
              <a:gd name="connsiteY5" fmla="*/ 11922 h 42825"/>
              <a:gd name="connsiteX6" fmla="*/ 31583 w 31980"/>
              <a:gd name="connsiteY6" fmla="*/ 21077 h 42825"/>
              <a:gd name="connsiteX7" fmla="*/ 25286 w 31980"/>
              <a:gd name="connsiteY7" fmla="*/ 23097 h 42825"/>
              <a:gd name="connsiteX8" fmla="*/ 18117 w 31980"/>
              <a:gd name="connsiteY8" fmla="*/ 28206 h 42825"/>
              <a:gd name="connsiteX9" fmla="*/ 11099 w 31980"/>
              <a:gd name="connsiteY9" fmla="*/ 41091 h 42825"/>
              <a:gd name="connsiteX10" fmla="*/ 10869 w 31980"/>
              <a:gd name="connsiteY10" fmla="*/ 41014 h 42825"/>
              <a:gd name="connsiteX11" fmla="*/ 11129 w 31980"/>
              <a:gd name="connsiteY11" fmla="*/ 25565 h 42825"/>
              <a:gd name="connsiteX12" fmla="*/ 5933 w 31980"/>
              <a:gd name="connsiteY12" fmla="*/ 23682 h 42825"/>
              <a:gd name="connsiteX13" fmla="*/ 2868 w 31980"/>
              <a:gd name="connsiteY13" fmla="*/ 14473 h 42825"/>
              <a:gd name="connsiteX0" fmla="*/ 5055 w 31980"/>
              <a:gd name="connsiteY0" fmla="*/ 20252 h 42825"/>
              <a:gd name="connsiteX1" fmla="*/ 6202 w 31980"/>
              <a:gd name="connsiteY1" fmla="*/ 19348 h 42825"/>
              <a:gd name="connsiteX0" fmla="*/ 2868 w 31980"/>
              <a:gd name="connsiteY0" fmla="*/ 14473 h 41104"/>
              <a:gd name="connsiteX1" fmla="*/ 3978 w 31980"/>
              <a:gd name="connsiteY1" fmla="*/ 7763 h 41104"/>
              <a:gd name="connsiteX2" fmla="*/ 8680 w 31980"/>
              <a:gd name="connsiteY2" fmla="*/ 6919 h 41104"/>
              <a:gd name="connsiteX3" fmla="*/ 20421 w 31980"/>
              <a:gd name="connsiteY3" fmla="*/ 5580 h 41104"/>
              <a:gd name="connsiteX4" fmla="*/ 25400 w 31980"/>
              <a:gd name="connsiteY4" fmla="*/ 8289 h 41104"/>
              <a:gd name="connsiteX5" fmla="*/ 29368 w 31980"/>
              <a:gd name="connsiteY5" fmla="*/ 11922 h 41104"/>
              <a:gd name="connsiteX6" fmla="*/ 31583 w 31980"/>
              <a:gd name="connsiteY6" fmla="*/ 21077 h 41104"/>
              <a:gd name="connsiteX7" fmla="*/ 25286 w 31980"/>
              <a:gd name="connsiteY7" fmla="*/ 23097 h 41104"/>
              <a:gd name="connsiteX8" fmla="*/ 18117 w 31980"/>
              <a:gd name="connsiteY8" fmla="*/ 28206 h 41104"/>
              <a:gd name="connsiteX9" fmla="*/ 11099 w 31980"/>
              <a:gd name="connsiteY9" fmla="*/ 41091 h 41104"/>
              <a:gd name="connsiteX10" fmla="*/ 11129 w 31980"/>
              <a:gd name="connsiteY10" fmla="*/ 25565 h 41104"/>
              <a:gd name="connsiteX11" fmla="*/ 5933 w 31980"/>
              <a:gd name="connsiteY11" fmla="*/ 23682 h 41104"/>
              <a:gd name="connsiteX12" fmla="*/ 2868 w 31980"/>
              <a:gd name="connsiteY12" fmla="*/ 14473 h 41104"/>
              <a:gd name="connsiteX0" fmla="*/ 5055 w 31980"/>
              <a:gd name="connsiteY0" fmla="*/ 20252 h 41104"/>
              <a:gd name="connsiteX1" fmla="*/ 6202 w 31980"/>
              <a:gd name="connsiteY1" fmla="*/ 19348 h 41104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5055 w 31980"/>
              <a:gd name="connsiteY0" fmla="*/ 20252 h 30719"/>
              <a:gd name="connsiteX1" fmla="*/ 6202 w 31980"/>
              <a:gd name="connsiteY1" fmla="*/ 19348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5055 w 31980"/>
              <a:gd name="connsiteY0" fmla="*/ 20252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3717 w 31980"/>
              <a:gd name="connsiteY0" fmla="*/ 16054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3835 w 31980"/>
              <a:gd name="connsiteY1" fmla="*/ 1673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5051 w 31980"/>
              <a:gd name="connsiteY1" fmla="*/ 13515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3004 w 31980"/>
              <a:gd name="connsiteY0" fmla="*/ 14848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49 w 31980"/>
              <a:gd name="connsiteY1" fmla="*/ 15806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980" h="30719">
                <a:moveTo>
                  <a:pt x="2868" y="14473"/>
                </a:moveTo>
                <a:cubicBezTo>
                  <a:pt x="2540" y="11844"/>
                  <a:pt x="2625" y="9630"/>
                  <a:pt x="3586" y="7989"/>
                </a:cubicBezTo>
                <a:cubicBezTo>
                  <a:pt x="4597" y="6288"/>
                  <a:pt x="5626" y="5237"/>
                  <a:pt x="8680" y="6919"/>
                </a:cubicBezTo>
                <a:cubicBezTo>
                  <a:pt x="11078" y="-603"/>
                  <a:pt x="16262" y="-3319"/>
                  <a:pt x="20421" y="5580"/>
                </a:cubicBezTo>
                <a:cubicBezTo>
                  <a:pt x="22102" y="4392"/>
                  <a:pt x="23222" y="3652"/>
                  <a:pt x="25400" y="8289"/>
                </a:cubicBezTo>
                <a:cubicBezTo>
                  <a:pt x="26157" y="6744"/>
                  <a:pt x="29006" y="6113"/>
                  <a:pt x="29368" y="11922"/>
                </a:cubicBezTo>
                <a:cubicBezTo>
                  <a:pt x="32378" y="13963"/>
                  <a:pt x="32263" y="19215"/>
                  <a:pt x="31583" y="21077"/>
                </a:cubicBezTo>
                <a:cubicBezTo>
                  <a:pt x="30903" y="22939"/>
                  <a:pt x="29089" y="26204"/>
                  <a:pt x="25286" y="23097"/>
                </a:cubicBezTo>
                <a:cubicBezTo>
                  <a:pt x="24771" y="29559"/>
                  <a:pt x="21399" y="31224"/>
                  <a:pt x="18117" y="28206"/>
                </a:cubicBezTo>
                <a:cubicBezTo>
                  <a:pt x="15753" y="31205"/>
                  <a:pt x="15275" y="30875"/>
                  <a:pt x="14110" y="30435"/>
                </a:cubicBezTo>
                <a:cubicBezTo>
                  <a:pt x="12945" y="29995"/>
                  <a:pt x="11990" y="28467"/>
                  <a:pt x="11129" y="25565"/>
                </a:cubicBezTo>
                <a:cubicBezTo>
                  <a:pt x="8874" y="27077"/>
                  <a:pt x="7310" y="25531"/>
                  <a:pt x="5933" y="23682"/>
                </a:cubicBezTo>
                <a:cubicBezTo>
                  <a:pt x="-237" y="30466"/>
                  <a:pt x="-2150" y="14507"/>
                  <a:pt x="2868" y="14473"/>
                </a:cubicBezTo>
                <a:close/>
              </a:path>
              <a:path w="31980" h="30719" fill="none" extrusionOk="0">
                <a:moveTo>
                  <a:pt x="2857" y="14526"/>
                </a:moveTo>
                <a:cubicBezTo>
                  <a:pt x="2799" y="14403"/>
                  <a:pt x="3138" y="14804"/>
                  <a:pt x="2870" y="14359"/>
                </a:cubicBezTo>
              </a:path>
            </a:pathLst>
          </a:custGeom>
          <a:ln>
            <a:prstDash val="dash"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347">
              <a:lnSpc>
                <a:spcPct val="80000"/>
              </a:lnSpc>
            </a:pPr>
            <a:r>
              <a:rPr lang="en-US" sz="1100" b="1" dirty="0">
                <a:solidFill>
                  <a:srgbClr val="000000"/>
                </a:solidFill>
                <a:latin typeface="Calibri"/>
              </a:rPr>
              <a:t>DevOps</a:t>
            </a:r>
            <a:br>
              <a:rPr lang="en-US" sz="1100" b="1" dirty="0">
                <a:solidFill>
                  <a:srgbClr val="000000"/>
                </a:solidFill>
                <a:latin typeface="Calibri"/>
              </a:rPr>
            </a:br>
            <a:r>
              <a:rPr lang="en-US" sz="1100" b="1" dirty="0">
                <a:solidFill>
                  <a:srgbClr val="000000"/>
                </a:solidFill>
                <a:latin typeface="Calibri"/>
              </a:rPr>
              <a:t>(not shown)</a:t>
            </a:r>
          </a:p>
        </p:txBody>
      </p:sp>
      <p:sp>
        <p:nvSpPr>
          <p:cNvPr id="60" name="Cloud 2"/>
          <p:cNvSpPr/>
          <p:nvPr/>
        </p:nvSpPr>
        <p:spPr>
          <a:xfrm>
            <a:off x="8610600" y="2420396"/>
            <a:ext cx="1371600" cy="736855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3936 w 43256"/>
              <a:gd name="connsiteY0" fmla="*/ 14229 h 43219"/>
              <a:gd name="connsiteX1" fmla="*/ 5659 w 43256"/>
              <a:gd name="connsiteY1" fmla="*/ 6766 h 43219"/>
              <a:gd name="connsiteX2" fmla="*/ 14041 w 43256"/>
              <a:gd name="connsiteY2" fmla="*/ 5061 h 43219"/>
              <a:gd name="connsiteX3" fmla="*/ 22492 w 43256"/>
              <a:gd name="connsiteY3" fmla="*/ 3291 h 43219"/>
              <a:gd name="connsiteX4" fmla="*/ 25785 w 43256"/>
              <a:gd name="connsiteY4" fmla="*/ 59 h 43219"/>
              <a:gd name="connsiteX5" fmla="*/ 29869 w 43256"/>
              <a:gd name="connsiteY5" fmla="*/ 2340 h 43219"/>
              <a:gd name="connsiteX6" fmla="*/ 35499 w 43256"/>
              <a:gd name="connsiteY6" fmla="*/ 549 h 43219"/>
              <a:gd name="connsiteX7" fmla="*/ 38354 w 43256"/>
              <a:gd name="connsiteY7" fmla="*/ 5435 h 43219"/>
              <a:gd name="connsiteX8" fmla="*/ 42018 w 43256"/>
              <a:gd name="connsiteY8" fmla="*/ 10177 h 43219"/>
              <a:gd name="connsiteX9" fmla="*/ 41854 w 43256"/>
              <a:gd name="connsiteY9" fmla="*/ 15319 h 43219"/>
              <a:gd name="connsiteX10" fmla="*/ 43052 w 43256"/>
              <a:gd name="connsiteY10" fmla="*/ 23181 h 43219"/>
              <a:gd name="connsiteX11" fmla="*/ 37440 w 43256"/>
              <a:gd name="connsiteY11" fmla="*/ 30063 h 43219"/>
              <a:gd name="connsiteX12" fmla="*/ 35431 w 43256"/>
              <a:gd name="connsiteY12" fmla="*/ 35960 h 43219"/>
              <a:gd name="connsiteX13" fmla="*/ 28591 w 43256"/>
              <a:gd name="connsiteY13" fmla="*/ 36674 h 43219"/>
              <a:gd name="connsiteX14" fmla="*/ 23703 w 43256"/>
              <a:gd name="connsiteY14" fmla="*/ 42965 h 43219"/>
              <a:gd name="connsiteX15" fmla="*/ 16516 w 43256"/>
              <a:gd name="connsiteY15" fmla="*/ 39125 h 43219"/>
              <a:gd name="connsiteX16" fmla="*/ 5840 w 43256"/>
              <a:gd name="connsiteY16" fmla="*/ 35331 h 43219"/>
              <a:gd name="connsiteX17" fmla="*/ 1146 w 43256"/>
              <a:gd name="connsiteY17" fmla="*/ 31109 h 43219"/>
              <a:gd name="connsiteX18" fmla="*/ 2149 w 43256"/>
              <a:gd name="connsiteY18" fmla="*/ 25410 h 43219"/>
              <a:gd name="connsiteX19" fmla="*/ 31 w 43256"/>
              <a:gd name="connsiteY19" fmla="*/ 19563 h 43219"/>
              <a:gd name="connsiteX20" fmla="*/ 3899 w 43256"/>
              <a:gd name="connsiteY20" fmla="*/ 14366 h 43219"/>
              <a:gd name="connsiteX21" fmla="*/ 3936 w 43256"/>
              <a:gd name="connsiteY21" fmla="*/ 14229 h 43219"/>
              <a:gd name="connsiteX0" fmla="*/ 4729 w 43256"/>
              <a:gd name="connsiteY0" fmla="*/ 26036 h 43219"/>
              <a:gd name="connsiteX1" fmla="*/ 2196 w 43256"/>
              <a:gd name="connsiteY1" fmla="*/ 25239 h 43219"/>
              <a:gd name="connsiteX2" fmla="*/ 6964 w 43256"/>
              <a:gd name="connsiteY2" fmla="*/ 34758 h 43219"/>
              <a:gd name="connsiteX3" fmla="*/ 5856 w 43256"/>
              <a:gd name="connsiteY3" fmla="*/ 35139 h 43219"/>
              <a:gd name="connsiteX4" fmla="*/ 16514 w 43256"/>
              <a:gd name="connsiteY4" fmla="*/ 38949 h 43219"/>
              <a:gd name="connsiteX5" fmla="*/ 15846 w 43256"/>
              <a:gd name="connsiteY5" fmla="*/ 37209 h 43219"/>
              <a:gd name="connsiteX6" fmla="*/ 28863 w 43256"/>
              <a:gd name="connsiteY6" fmla="*/ 34610 h 43219"/>
              <a:gd name="connsiteX7" fmla="*/ 28596 w 43256"/>
              <a:gd name="connsiteY7" fmla="*/ 36519 h 43219"/>
              <a:gd name="connsiteX8" fmla="*/ 34165 w 43256"/>
              <a:gd name="connsiteY8" fmla="*/ 22813 h 43219"/>
              <a:gd name="connsiteX9" fmla="*/ 37416 w 43256"/>
              <a:gd name="connsiteY9" fmla="*/ 29949 h 43219"/>
              <a:gd name="connsiteX10" fmla="*/ 41834 w 43256"/>
              <a:gd name="connsiteY10" fmla="*/ 15213 h 43219"/>
              <a:gd name="connsiteX11" fmla="*/ 40386 w 43256"/>
              <a:gd name="connsiteY11" fmla="*/ 17889 h 43219"/>
              <a:gd name="connsiteX12" fmla="*/ 38360 w 43256"/>
              <a:gd name="connsiteY12" fmla="*/ 5285 h 43219"/>
              <a:gd name="connsiteX13" fmla="*/ 38436 w 43256"/>
              <a:gd name="connsiteY13" fmla="*/ 6549 h 43219"/>
              <a:gd name="connsiteX14" fmla="*/ 29114 w 43256"/>
              <a:gd name="connsiteY14" fmla="*/ 3811 h 43219"/>
              <a:gd name="connsiteX15" fmla="*/ 29856 w 43256"/>
              <a:gd name="connsiteY15" fmla="*/ 2199 h 43219"/>
              <a:gd name="connsiteX16" fmla="*/ 22177 w 43256"/>
              <a:gd name="connsiteY16" fmla="*/ 4579 h 43219"/>
              <a:gd name="connsiteX17" fmla="*/ 22871 w 43256"/>
              <a:gd name="connsiteY17" fmla="*/ 7710 h 43219"/>
              <a:gd name="connsiteX18" fmla="*/ 14036 w 43256"/>
              <a:gd name="connsiteY18" fmla="*/ 5051 h 43219"/>
              <a:gd name="connsiteX19" fmla="*/ 15336 w 43256"/>
              <a:gd name="connsiteY19" fmla="*/ 6399 h 43219"/>
              <a:gd name="connsiteX20" fmla="*/ 4163 w 43256"/>
              <a:gd name="connsiteY20" fmla="*/ 15648 h 43219"/>
              <a:gd name="connsiteX21" fmla="*/ 3936 w 43256"/>
              <a:gd name="connsiteY21" fmla="*/ 14229 h 43219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9856 w 43256"/>
              <a:gd name="connsiteY15" fmla="*/ 2191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8741 w 43256"/>
              <a:gd name="connsiteY15" fmla="*/ 7465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8741 w 43256"/>
              <a:gd name="connsiteY15" fmla="*/ 7465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14036 w 43256"/>
              <a:gd name="connsiteY18" fmla="*/ 5948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14036 w 43256"/>
              <a:gd name="connsiteY18" fmla="*/ 5948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22567 w 43256"/>
              <a:gd name="connsiteY18" fmla="*/ 11653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4163 w 43256"/>
              <a:gd name="connsiteY18" fmla="*/ 16545 h 44116"/>
              <a:gd name="connsiteX19" fmla="*/ 3936 w 43256"/>
              <a:gd name="connsiteY19" fmla="*/ 15126 h 44116"/>
              <a:gd name="connsiteX0" fmla="*/ 3936 w 43256"/>
              <a:gd name="connsiteY0" fmla="*/ 16087 h 45077"/>
              <a:gd name="connsiteX1" fmla="*/ 5659 w 43256"/>
              <a:gd name="connsiteY1" fmla="*/ 8624 h 45077"/>
              <a:gd name="connsiteX2" fmla="*/ 14041 w 43256"/>
              <a:gd name="connsiteY2" fmla="*/ 6919 h 45077"/>
              <a:gd name="connsiteX3" fmla="*/ 25782 w 43256"/>
              <a:gd name="connsiteY3" fmla="*/ 5580 h 45077"/>
              <a:gd name="connsiteX4" fmla="*/ 25785 w 43256"/>
              <a:gd name="connsiteY4" fmla="*/ 1917 h 45077"/>
              <a:gd name="connsiteX5" fmla="*/ 29869 w 43256"/>
              <a:gd name="connsiteY5" fmla="*/ 4198 h 45077"/>
              <a:gd name="connsiteX6" fmla="*/ 35499 w 43256"/>
              <a:gd name="connsiteY6" fmla="*/ 2407 h 45077"/>
              <a:gd name="connsiteX7" fmla="*/ 38354 w 43256"/>
              <a:gd name="connsiteY7" fmla="*/ 7293 h 45077"/>
              <a:gd name="connsiteX8" fmla="*/ 42018 w 43256"/>
              <a:gd name="connsiteY8" fmla="*/ 12035 h 45077"/>
              <a:gd name="connsiteX9" fmla="*/ 41854 w 43256"/>
              <a:gd name="connsiteY9" fmla="*/ 17177 h 45077"/>
              <a:gd name="connsiteX10" fmla="*/ 43052 w 43256"/>
              <a:gd name="connsiteY10" fmla="*/ 25039 h 45077"/>
              <a:gd name="connsiteX11" fmla="*/ 37440 w 43256"/>
              <a:gd name="connsiteY11" fmla="*/ 31921 h 45077"/>
              <a:gd name="connsiteX12" fmla="*/ 35431 w 43256"/>
              <a:gd name="connsiteY12" fmla="*/ 37818 h 45077"/>
              <a:gd name="connsiteX13" fmla="*/ 28591 w 43256"/>
              <a:gd name="connsiteY13" fmla="*/ 38532 h 45077"/>
              <a:gd name="connsiteX14" fmla="*/ 23703 w 43256"/>
              <a:gd name="connsiteY14" fmla="*/ 44823 h 45077"/>
              <a:gd name="connsiteX15" fmla="*/ 16516 w 43256"/>
              <a:gd name="connsiteY15" fmla="*/ 40983 h 45077"/>
              <a:gd name="connsiteX16" fmla="*/ 5840 w 43256"/>
              <a:gd name="connsiteY16" fmla="*/ 37189 h 45077"/>
              <a:gd name="connsiteX17" fmla="*/ 1146 w 43256"/>
              <a:gd name="connsiteY17" fmla="*/ 32967 h 45077"/>
              <a:gd name="connsiteX18" fmla="*/ 2149 w 43256"/>
              <a:gd name="connsiteY18" fmla="*/ 27268 h 45077"/>
              <a:gd name="connsiteX19" fmla="*/ 31 w 43256"/>
              <a:gd name="connsiteY19" fmla="*/ 21421 h 45077"/>
              <a:gd name="connsiteX20" fmla="*/ 3899 w 43256"/>
              <a:gd name="connsiteY20" fmla="*/ 16224 h 45077"/>
              <a:gd name="connsiteX21" fmla="*/ 3936 w 43256"/>
              <a:gd name="connsiteY21" fmla="*/ 16087 h 45077"/>
              <a:gd name="connsiteX0" fmla="*/ 4729 w 43256"/>
              <a:gd name="connsiteY0" fmla="*/ 27894 h 45077"/>
              <a:gd name="connsiteX1" fmla="*/ 2196 w 43256"/>
              <a:gd name="connsiteY1" fmla="*/ 27097 h 45077"/>
              <a:gd name="connsiteX2" fmla="*/ 6964 w 43256"/>
              <a:gd name="connsiteY2" fmla="*/ 36616 h 45077"/>
              <a:gd name="connsiteX3" fmla="*/ 5856 w 43256"/>
              <a:gd name="connsiteY3" fmla="*/ 36997 h 45077"/>
              <a:gd name="connsiteX4" fmla="*/ 16514 w 43256"/>
              <a:gd name="connsiteY4" fmla="*/ 40807 h 45077"/>
              <a:gd name="connsiteX5" fmla="*/ 15846 w 43256"/>
              <a:gd name="connsiteY5" fmla="*/ 39067 h 45077"/>
              <a:gd name="connsiteX6" fmla="*/ 28863 w 43256"/>
              <a:gd name="connsiteY6" fmla="*/ 36468 h 45077"/>
              <a:gd name="connsiteX7" fmla="*/ 28596 w 43256"/>
              <a:gd name="connsiteY7" fmla="*/ 38377 h 45077"/>
              <a:gd name="connsiteX8" fmla="*/ 34165 w 43256"/>
              <a:gd name="connsiteY8" fmla="*/ 24671 h 45077"/>
              <a:gd name="connsiteX9" fmla="*/ 37416 w 43256"/>
              <a:gd name="connsiteY9" fmla="*/ 31807 h 45077"/>
              <a:gd name="connsiteX10" fmla="*/ 41834 w 43256"/>
              <a:gd name="connsiteY10" fmla="*/ 17071 h 45077"/>
              <a:gd name="connsiteX11" fmla="*/ 40386 w 43256"/>
              <a:gd name="connsiteY11" fmla="*/ 19747 h 45077"/>
              <a:gd name="connsiteX12" fmla="*/ 38360 w 43256"/>
              <a:gd name="connsiteY12" fmla="*/ 7143 h 45077"/>
              <a:gd name="connsiteX13" fmla="*/ 38436 w 43256"/>
              <a:gd name="connsiteY13" fmla="*/ 8407 h 45077"/>
              <a:gd name="connsiteX14" fmla="*/ 29114 w 43256"/>
              <a:gd name="connsiteY14" fmla="*/ 5669 h 45077"/>
              <a:gd name="connsiteX15" fmla="*/ 28741 w 43256"/>
              <a:gd name="connsiteY15" fmla="*/ 9331 h 45077"/>
              <a:gd name="connsiteX16" fmla="*/ 22177 w 43256"/>
              <a:gd name="connsiteY16" fmla="*/ 6437 h 45077"/>
              <a:gd name="connsiteX17" fmla="*/ 22871 w 43256"/>
              <a:gd name="connsiteY17" fmla="*/ 9568 h 45077"/>
              <a:gd name="connsiteX18" fmla="*/ 4163 w 43256"/>
              <a:gd name="connsiteY18" fmla="*/ 17506 h 45077"/>
              <a:gd name="connsiteX19" fmla="*/ 3936 w 43256"/>
              <a:gd name="connsiteY19" fmla="*/ 16087 h 45077"/>
              <a:gd name="connsiteX0" fmla="*/ 3936 w 43256"/>
              <a:gd name="connsiteY0" fmla="*/ 16087 h 45077"/>
              <a:gd name="connsiteX1" fmla="*/ 5659 w 43256"/>
              <a:gd name="connsiteY1" fmla="*/ 8624 h 45077"/>
              <a:gd name="connsiteX2" fmla="*/ 14041 w 43256"/>
              <a:gd name="connsiteY2" fmla="*/ 6919 h 45077"/>
              <a:gd name="connsiteX3" fmla="*/ 25782 w 43256"/>
              <a:gd name="connsiteY3" fmla="*/ 5580 h 45077"/>
              <a:gd name="connsiteX4" fmla="*/ 25785 w 43256"/>
              <a:gd name="connsiteY4" fmla="*/ 1917 h 45077"/>
              <a:gd name="connsiteX5" fmla="*/ 29869 w 43256"/>
              <a:gd name="connsiteY5" fmla="*/ 4198 h 45077"/>
              <a:gd name="connsiteX6" fmla="*/ 35499 w 43256"/>
              <a:gd name="connsiteY6" fmla="*/ 2407 h 45077"/>
              <a:gd name="connsiteX7" fmla="*/ 38354 w 43256"/>
              <a:gd name="connsiteY7" fmla="*/ 7293 h 45077"/>
              <a:gd name="connsiteX8" fmla="*/ 42018 w 43256"/>
              <a:gd name="connsiteY8" fmla="*/ 12035 h 45077"/>
              <a:gd name="connsiteX9" fmla="*/ 41854 w 43256"/>
              <a:gd name="connsiteY9" fmla="*/ 17177 h 45077"/>
              <a:gd name="connsiteX10" fmla="*/ 43052 w 43256"/>
              <a:gd name="connsiteY10" fmla="*/ 25039 h 45077"/>
              <a:gd name="connsiteX11" fmla="*/ 37440 w 43256"/>
              <a:gd name="connsiteY11" fmla="*/ 31921 h 45077"/>
              <a:gd name="connsiteX12" fmla="*/ 35431 w 43256"/>
              <a:gd name="connsiteY12" fmla="*/ 37818 h 45077"/>
              <a:gd name="connsiteX13" fmla="*/ 28591 w 43256"/>
              <a:gd name="connsiteY13" fmla="*/ 38532 h 45077"/>
              <a:gd name="connsiteX14" fmla="*/ 23703 w 43256"/>
              <a:gd name="connsiteY14" fmla="*/ 44823 h 45077"/>
              <a:gd name="connsiteX15" fmla="*/ 16516 w 43256"/>
              <a:gd name="connsiteY15" fmla="*/ 40983 h 45077"/>
              <a:gd name="connsiteX16" fmla="*/ 5840 w 43256"/>
              <a:gd name="connsiteY16" fmla="*/ 37189 h 45077"/>
              <a:gd name="connsiteX17" fmla="*/ 1146 w 43256"/>
              <a:gd name="connsiteY17" fmla="*/ 32967 h 45077"/>
              <a:gd name="connsiteX18" fmla="*/ 2149 w 43256"/>
              <a:gd name="connsiteY18" fmla="*/ 27268 h 45077"/>
              <a:gd name="connsiteX19" fmla="*/ 31 w 43256"/>
              <a:gd name="connsiteY19" fmla="*/ 21421 h 45077"/>
              <a:gd name="connsiteX20" fmla="*/ 3899 w 43256"/>
              <a:gd name="connsiteY20" fmla="*/ 16224 h 45077"/>
              <a:gd name="connsiteX21" fmla="*/ 3936 w 43256"/>
              <a:gd name="connsiteY21" fmla="*/ 16087 h 45077"/>
              <a:gd name="connsiteX0" fmla="*/ 4729 w 43256"/>
              <a:gd name="connsiteY0" fmla="*/ 27894 h 45077"/>
              <a:gd name="connsiteX1" fmla="*/ 2196 w 43256"/>
              <a:gd name="connsiteY1" fmla="*/ 27097 h 45077"/>
              <a:gd name="connsiteX2" fmla="*/ 6964 w 43256"/>
              <a:gd name="connsiteY2" fmla="*/ 36616 h 45077"/>
              <a:gd name="connsiteX3" fmla="*/ 5856 w 43256"/>
              <a:gd name="connsiteY3" fmla="*/ 36997 h 45077"/>
              <a:gd name="connsiteX4" fmla="*/ 16514 w 43256"/>
              <a:gd name="connsiteY4" fmla="*/ 40807 h 45077"/>
              <a:gd name="connsiteX5" fmla="*/ 15846 w 43256"/>
              <a:gd name="connsiteY5" fmla="*/ 39067 h 45077"/>
              <a:gd name="connsiteX6" fmla="*/ 28863 w 43256"/>
              <a:gd name="connsiteY6" fmla="*/ 36468 h 45077"/>
              <a:gd name="connsiteX7" fmla="*/ 28596 w 43256"/>
              <a:gd name="connsiteY7" fmla="*/ 38377 h 45077"/>
              <a:gd name="connsiteX8" fmla="*/ 34165 w 43256"/>
              <a:gd name="connsiteY8" fmla="*/ 24671 h 45077"/>
              <a:gd name="connsiteX9" fmla="*/ 37416 w 43256"/>
              <a:gd name="connsiteY9" fmla="*/ 31807 h 45077"/>
              <a:gd name="connsiteX10" fmla="*/ 41834 w 43256"/>
              <a:gd name="connsiteY10" fmla="*/ 17071 h 45077"/>
              <a:gd name="connsiteX11" fmla="*/ 40386 w 43256"/>
              <a:gd name="connsiteY11" fmla="*/ 19747 h 45077"/>
              <a:gd name="connsiteX12" fmla="*/ 38360 w 43256"/>
              <a:gd name="connsiteY12" fmla="*/ 7143 h 45077"/>
              <a:gd name="connsiteX13" fmla="*/ 38436 w 43256"/>
              <a:gd name="connsiteY13" fmla="*/ 8407 h 45077"/>
              <a:gd name="connsiteX14" fmla="*/ 29114 w 43256"/>
              <a:gd name="connsiteY14" fmla="*/ 5669 h 45077"/>
              <a:gd name="connsiteX15" fmla="*/ 28741 w 43256"/>
              <a:gd name="connsiteY15" fmla="*/ 9331 h 45077"/>
              <a:gd name="connsiteX16" fmla="*/ 22177 w 43256"/>
              <a:gd name="connsiteY16" fmla="*/ 6437 h 45077"/>
              <a:gd name="connsiteX17" fmla="*/ 22871 w 43256"/>
              <a:gd name="connsiteY17" fmla="*/ 9568 h 45077"/>
              <a:gd name="connsiteX18" fmla="*/ 4163 w 43256"/>
              <a:gd name="connsiteY18" fmla="*/ 17506 h 45077"/>
              <a:gd name="connsiteX19" fmla="*/ 3936 w 43256"/>
              <a:gd name="connsiteY19" fmla="*/ 16087 h 45077"/>
              <a:gd name="connsiteX0" fmla="*/ 3936 w 43256"/>
              <a:gd name="connsiteY0" fmla="*/ 15958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3936 w 43256"/>
              <a:gd name="connsiteY21" fmla="*/ 15958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3936 w 43256"/>
              <a:gd name="connsiteY19" fmla="*/ 15958 h 44948"/>
              <a:gd name="connsiteX0" fmla="*/ 3936 w 43256"/>
              <a:gd name="connsiteY0" fmla="*/ 15958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3936 w 43256"/>
              <a:gd name="connsiteY21" fmla="*/ 15958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6803 w 43256"/>
              <a:gd name="connsiteY9" fmla="*/ 2834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429 w 43256"/>
              <a:gd name="connsiteY7" fmla="*/ 3243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18516 w 43256"/>
              <a:gd name="connsiteY6" fmla="*/ 2990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8516 w 43256"/>
              <a:gd name="connsiteY5" fmla="*/ 2990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10208 w 43256"/>
              <a:gd name="connsiteY1" fmla="*/ 28184 h 44948"/>
              <a:gd name="connsiteX2" fmla="*/ 6155 w 43256"/>
              <a:gd name="connsiteY2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2951 w 43256"/>
              <a:gd name="connsiteY20" fmla="*/ 13619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007 w 43256"/>
              <a:gd name="connsiteY20" fmla="*/ 11251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8285 w 43256"/>
              <a:gd name="connsiteY20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8285 w 43256"/>
              <a:gd name="connsiteY20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290 w 42261"/>
              <a:gd name="connsiteY0" fmla="*/ 14236 h 44948"/>
              <a:gd name="connsiteX1" fmla="*/ 8400 w 42261"/>
              <a:gd name="connsiteY1" fmla="*/ 7526 h 44948"/>
              <a:gd name="connsiteX2" fmla="*/ 13269 w 42261"/>
              <a:gd name="connsiteY2" fmla="*/ 7113 h 44948"/>
              <a:gd name="connsiteX3" fmla="*/ 24787 w 42261"/>
              <a:gd name="connsiteY3" fmla="*/ 5451 h 44948"/>
              <a:gd name="connsiteX4" fmla="*/ 24790 w 42261"/>
              <a:gd name="connsiteY4" fmla="*/ 1788 h 44948"/>
              <a:gd name="connsiteX5" fmla="*/ 28874 w 42261"/>
              <a:gd name="connsiteY5" fmla="*/ 4069 h 44948"/>
              <a:gd name="connsiteX6" fmla="*/ 34504 w 42261"/>
              <a:gd name="connsiteY6" fmla="*/ 2278 h 44948"/>
              <a:gd name="connsiteX7" fmla="*/ 37359 w 42261"/>
              <a:gd name="connsiteY7" fmla="*/ 7164 h 44948"/>
              <a:gd name="connsiteX8" fmla="*/ 41023 w 42261"/>
              <a:gd name="connsiteY8" fmla="*/ 11906 h 44948"/>
              <a:gd name="connsiteX9" fmla="*/ 40859 w 42261"/>
              <a:gd name="connsiteY9" fmla="*/ 17048 h 44948"/>
              <a:gd name="connsiteX10" fmla="*/ 42057 w 42261"/>
              <a:gd name="connsiteY10" fmla="*/ 24910 h 44948"/>
              <a:gd name="connsiteX11" fmla="*/ 36445 w 42261"/>
              <a:gd name="connsiteY11" fmla="*/ 31792 h 44948"/>
              <a:gd name="connsiteX12" fmla="*/ 34436 w 42261"/>
              <a:gd name="connsiteY12" fmla="*/ 37689 h 44948"/>
              <a:gd name="connsiteX13" fmla="*/ 27596 w 42261"/>
              <a:gd name="connsiteY13" fmla="*/ 38403 h 44948"/>
              <a:gd name="connsiteX14" fmla="*/ 22708 w 42261"/>
              <a:gd name="connsiteY14" fmla="*/ 44694 h 44948"/>
              <a:gd name="connsiteX15" fmla="*/ 15521 w 42261"/>
              <a:gd name="connsiteY15" fmla="*/ 40854 h 44948"/>
              <a:gd name="connsiteX16" fmla="*/ 4845 w 42261"/>
              <a:gd name="connsiteY16" fmla="*/ 37060 h 44948"/>
              <a:gd name="connsiteX17" fmla="*/ 151 w 42261"/>
              <a:gd name="connsiteY17" fmla="*/ 32838 h 44948"/>
              <a:gd name="connsiteX18" fmla="*/ 10355 w 42261"/>
              <a:gd name="connsiteY18" fmla="*/ 23445 h 44948"/>
              <a:gd name="connsiteX19" fmla="*/ 7290 w 42261"/>
              <a:gd name="connsiteY19" fmla="*/ 14236 h 44948"/>
              <a:gd name="connsiteX0" fmla="*/ 9477 w 42261"/>
              <a:gd name="connsiteY0" fmla="*/ 20015 h 44948"/>
              <a:gd name="connsiteX1" fmla="*/ 10624 w 42261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423 w 37839"/>
              <a:gd name="connsiteY16" fmla="*/ 37060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7635 w 37839"/>
              <a:gd name="connsiteY17" fmla="*/ 29152 h 44948"/>
              <a:gd name="connsiteX18" fmla="*/ 5933 w 37839"/>
              <a:gd name="connsiteY18" fmla="*/ 23445 h 44948"/>
              <a:gd name="connsiteX19" fmla="*/ 2868 w 37839"/>
              <a:gd name="connsiteY19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0368 w 37839"/>
              <a:gd name="connsiteY4" fmla="*/ 1962 h 45122"/>
              <a:gd name="connsiteX5" fmla="*/ 24452 w 37839"/>
              <a:gd name="connsiteY5" fmla="*/ 4243 h 45122"/>
              <a:gd name="connsiteX6" fmla="*/ 30082 w 37839"/>
              <a:gd name="connsiteY6" fmla="*/ 2452 h 45122"/>
              <a:gd name="connsiteX7" fmla="*/ 32937 w 37839"/>
              <a:gd name="connsiteY7" fmla="*/ 7338 h 45122"/>
              <a:gd name="connsiteX8" fmla="*/ 36601 w 37839"/>
              <a:gd name="connsiteY8" fmla="*/ 12080 h 45122"/>
              <a:gd name="connsiteX9" fmla="*/ 36437 w 37839"/>
              <a:gd name="connsiteY9" fmla="*/ 17222 h 45122"/>
              <a:gd name="connsiteX10" fmla="*/ 37635 w 37839"/>
              <a:gd name="connsiteY10" fmla="*/ 25084 h 45122"/>
              <a:gd name="connsiteX11" fmla="*/ 32023 w 37839"/>
              <a:gd name="connsiteY11" fmla="*/ 31966 h 45122"/>
              <a:gd name="connsiteX12" fmla="*/ 30014 w 37839"/>
              <a:gd name="connsiteY12" fmla="*/ 37863 h 45122"/>
              <a:gd name="connsiteX13" fmla="*/ 23174 w 37839"/>
              <a:gd name="connsiteY13" fmla="*/ 38577 h 45122"/>
              <a:gd name="connsiteX14" fmla="*/ 18286 w 37839"/>
              <a:gd name="connsiteY14" fmla="*/ 44868 h 45122"/>
              <a:gd name="connsiteX15" fmla="*/ 11099 w 37839"/>
              <a:gd name="connsiteY15" fmla="*/ 41028 h 45122"/>
              <a:gd name="connsiteX16" fmla="*/ 11129 w 37839"/>
              <a:gd name="connsiteY16" fmla="*/ 25502 h 45122"/>
              <a:gd name="connsiteX17" fmla="*/ 5933 w 37839"/>
              <a:gd name="connsiteY17" fmla="*/ 23619 h 45122"/>
              <a:gd name="connsiteX18" fmla="*/ 2868 w 37839"/>
              <a:gd name="connsiteY18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4452 w 37839"/>
              <a:gd name="connsiteY4" fmla="*/ 4243 h 45122"/>
              <a:gd name="connsiteX5" fmla="*/ 30082 w 37839"/>
              <a:gd name="connsiteY5" fmla="*/ 2452 h 45122"/>
              <a:gd name="connsiteX6" fmla="*/ 32937 w 37839"/>
              <a:gd name="connsiteY6" fmla="*/ 7338 h 45122"/>
              <a:gd name="connsiteX7" fmla="*/ 36601 w 37839"/>
              <a:gd name="connsiteY7" fmla="*/ 12080 h 45122"/>
              <a:gd name="connsiteX8" fmla="*/ 36437 w 37839"/>
              <a:gd name="connsiteY8" fmla="*/ 17222 h 45122"/>
              <a:gd name="connsiteX9" fmla="*/ 37635 w 37839"/>
              <a:gd name="connsiteY9" fmla="*/ 25084 h 45122"/>
              <a:gd name="connsiteX10" fmla="*/ 32023 w 37839"/>
              <a:gd name="connsiteY10" fmla="*/ 31966 h 45122"/>
              <a:gd name="connsiteX11" fmla="*/ 30014 w 37839"/>
              <a:gd name="connsiteY11" fmla="*/ 37863 h 45122"/>
              <a:gd name="connsiteX12" fmla="*/ 23174 w 37839"/>
              <a:gd name="connsiteY12" fmla="*/ 38577 h 45122"/>
              <a:gd name="connsiteX13" fmla="*/ 18286 w 37839"/>
              <a:gd name="connsiteY13" fmla="*/ 44868 h 45122"/>
              <a:gd name="connsiteX14" fmla="*/ 11099 w 37839"/>
              <a:gd name="connsiteY14" fmla="*/ 41028 h 45122"/>
              <a:gd name="connsiteX15" fmla="*/ 11129 w 37839"/>
              <a:gd name="connsiteY15" fmla="*/ 25502 h 45122"/>
              <a:gd name="connsiteX16" fmla="*/ 5933 w 37839"/>
              <a:gd name="connsiteY16" fmla="*/ 23619 h 45122"/>
              <a:gd name="connsiteX17" fmla="*/ 2868 w 37839"/>
              <a:gd name="connsiteY17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30082 w 37839"/>
              <a:gd name="connsiteY5" fmla="*/ 2452 h 45122"/>
              <a:gd name="connsiteX6" fmla="*/ 32937 w 37839"/>
              <a:gd name="connsiteY6" fmla="*/ 7338 h 45122"/>
              <a:gd name="connsiteX7" fmla="*/ 36601 w 37839"/>
              <a:gd name="connsiteY7" fmla="*/ 12080 h 45122"/>
              <a:gd name="connsiteX8" fmla="*/ 36437 w 37839"/>
              <a:gd name="connsiteY8" fmla="*/ 17222 h 45122"/>
              <a:gd name="connsiteX9" fmla="*/ 37635 w 37839"/>
              <a:gd name="connsiteY9" fmla="*/ 25084 h 45122"/>
              <a:gd name="connsiteX10" fmla="*/ 32023 w 37839"/>
              <a:gd name="connsiteY10" fmla="*/ 31966 h 45122"/>
              <a:gd name="connsiteX11" fmla="*/ 30014 w 37839"/>
              <a:gd name="connsiteY11" fmla="*/ 37863 h 45122"/>
              <a:gd name="connsiteX12" fmla="*/ 23174 w 37839"/>
              <a:gd name="connsiteY12" fmla="*/ 38577 h 45122"/>
              <a:gd name="connsiteX13" fmla="*/ 18286 w 37839"/>
              <a:gd name="connsiteY13" fmla="*/ 44868 h 45122"/>
              <a:gd name="connsiteX14" fmla="*/ 11099 w 37839"/>
              <a:gd name="connsiteY14" fmla="*/ 41028 h 45122"/>
              <a:gd name="connsiteX15" fmla="*/ 11129 w 37839"/>
              <a:gd name="connsiteY15" fmla="*/ 25502 h 45122"/>
              <a:gd name="connsiteX16" fmla="*/ 5933 w 37839"/>
              <a:gd name="connsiteY16" fmla="*/ 23619 h 45122"/>
              <a:gd name="connsiteX17" fmla="*/ 2868 w 37839"/>
              <a:gd name="connsiteY17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32937 w 37839"/>
              <a:gd name="connsiteY5" fmla="*/ 7338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29591 w 37839"/>
              <a:gd name="connsiteY5" fmla="*/ 11859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29591 w 37839"/>
              <a:gd name="connsiteY5" fmla="*/ 11859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6601 w 37810"/>
              <a:gd name="connsiteY6" fmla="*/ 12080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73 h 45185"/>
              <a:gd name="connsiteX1" fmla="*/ 3978 w 37810"/>
              <a:gd name="connsiteY1" fmla="*/ 7763 h 45185"/>
              <a:gd name="connsiteX2" fmla="*/ 8680 w 37810"/>
              <a:gd name="connsiteY2" fmla="*/ 6919 h 45185"/>
              <a:gd name="connsiteX3" fmla="*/ 20421 w 37810"/>
              <a:gd name="connsiteY3" fmla="*/ 5580 h 45185"/>
              <a:gd name="connsiteX4" fmla="*/ 25400 w 37810"/>
              <a:gd name="connsiteY4" fmla="*/ 8289 h 45185"/>
              <a:gd name="connsiteX5" fmla="*/ 29368 w 37810"/>
              <a:gd name="connsiteY5" fmla="*/ 11922 h 45185"/>
              <a:gd name="connsiteX6" fmla="*/ 31583 w 37810"/>
              <a:gd name="connsiteY6" fmla="*/ 21077 h 45185"/>
              <a:gd name="connsiteX7" fmla="*/ 25676 w 37810"/>
              <a:gd name="connsiteY7" fmla="*/ 23743 h 45185"/>
              <a:gd name="connsiteX8" fmla="*/ 37635 w 37810"/>
              <a:gd name="connsiteY8" fmla="*/ 25147 h 45185"/>
              <a:gd name="connsiteX9" fmla="*/ 32023 w 37810"/>
              <a:gd name="connsiteY9" fmla="*/ 32029 h 45185"/>
              <a:gd name="connsiteX10" fmla="*/ 30014 w 37810"/>
              <a:gd name="connsiteY10" fmla="*/ 37926 h 45185"/>
              <a:gd name="connsiteX11" fmla="*/ 23174 w 37810"/>
              <a:gd name="connsiteY11" fmla="*/ 38640 h 45185"/>
              <a:gd name="connsiteX12" fmla="*/ 18286 w 37810"/>
              <a:gd name="connsiteY12" fmla="*/ 44931 h 45185"/>
              <a:gd name="connsiteX13" fmla="*/ 11099 w 37810"/>
              <a:gd name="connsiteY13" fmla="*/ 41091 h 45185"/>
              <a:gd name="connsiteX14" fmla="*/ 11129 w 37810"/>
              <a:gd name="connsiteY14" fmla="*/ 25565 h 45185"/>
              <a:gd name="connsiteX15" fmla="*/ 5933 w 37810"/>
              <a:gd name="connsiteY15" fmla="*/ 23682 h 45185"/>
              <a:gd name="connsiteX16" fmla="*/ 2868 w 37810"/>
              <a:gd name="connsiteY16" fmla="*/ 14473 h 45185"/>
              <a:gd name="connsiteX0" fmla="*/ 5055 w 37810"/>
              <a:gd name="connsiteY0" fmla="*/ 20252 h 45185"/>
              <a:gd name="connsiteX1" fmla="*/ 6202 w 37810"/>
              <a:gd name="connsiteY1" fmla="*/ 19348 h 45185"/>
              <a:gd name="connsiteX0" fmla="*/ 2868 w 37810"/>
              <a:gd name="connsiteY0" fmla="*/ 14473 h 45185"/>
              <a:gd name="connsiteX1" fmla="*/ 3978 w 37810"/>
              <a:gd name="connsiteY1" fmla="*/ 7763 h 45185"/>
              <a:gd name="connsiteX2" fmla="*/ 8680 w 37810"/>
              <a:gd name="connsiteY2" fmla="*/ 6919 h 45185"/>
              <a:gd name="connsiteX3" fmla="*/ 20421 w 37810"/>
              <a:gd name="connsiteY3" fmla="*/ 5580 h 45185"/>
              <a:gd name="connsiteX4" fmla="*/ 25400 w 37810"/>
              <a:gd name="connsiteY4" fmla="*/ 8289 h 45185"/>
              <a:gd name="connsiteX5" fmla="*/ 29368 w 37810"/>
              <a:gd name="connsiteY5" fmla="*/ 11922 h 45185"/>
              <a:gd name="connsiteX6" fmla="*/ 31583 w 37810"/>
              <a:gd name="connsiteY6" fmla="*/ 21077 h 45185"/>
              <a:gd name="connsiteX7" fmla="*/ 25676 w 37810"/>
              <a:gd name="connsiteY7" fmla="*/ 23743 h 45185"/>
              <a:gd name="connsiteX8" fmla="*/ 37635 w 37810"/>
              <a:gd name="connsiteY8" fmla="*/ 25147 h 45185"/>
              <a:gd name="connsiteX9" fmla="*/ 32023 w 37810"/>
              <a:gd name="connsiteY9" fmla="*/ 32029 h 45185"/>
              <a:gd name="connsiteX10" fmla="*/ 30014 w 37810"/>
              <a:gd name="connsiteY10" fmla="*/ 37926 h 45185"/>
              <a:gd name="connsiteX11" fmla="*/ 23174 w 37810"/>
              <a:gd name="connsiteY11" fmla="*/ 38640 h 45185"/>
              <a:gd name="connsiteX12" fmla="*/ 18286 w 37810"/>
              <a:gd name="connsiteY12" fmla="*/ 44931 h 45185"/>
              <a:gd name="connsiteX13" fmla="*/ 11099 w 37810"/>
              <a:gd name="connsiteY13" fmla="*/ 41091 h 45185"/>
              <a:gd name="connsiteX14" fmla="*/ 11129 w 37810"/>
              <a:gd name="connsiteY14" fmla="*/ 25565 h 45185"/>
              <a:gd name="connsiteX15" fmla="*/ 5933 w 37810"/>
              <a:gd name="connsiteY15" fmla="*/ 23682 h 45185"/>
              <a:gd name="connsiteX16" fmla="*/ 2868 w 37810"/>
              <a:gd name="connsiteY16" fmla="*/ 14473 h 45185"/>
              <a:gd name="connsiteX0" fmla="*/ 5055 w 37810"/>
              <a:gd name="connsiteY0" fmla="*/ 20252 h 45185"/>
              <a:gd name="connsiteX1" fmla="*/ 6202 w 37810"/>
              <a:gd name="connsiteY1" fmla="*/ 19348 h 45185"/>
              <a:gd name="connsiteX0" fmla="*/ 2868 w 33085"/>
              <a:gd name="connsiteY0" fmla="*/ 14473 h 45185"/>
              <a:gd name="connsiteX1" fmla="*/ 3978 w 33085"/>
              <a:gd name="connsiteY1" fmla="*/ 7763 h 45185"/>
              <a:gd name="connsiteX2" fmla="*/ 8680 w 33085"/>
              <a:gd name="connsiteY2" fmla="*/ 6919 h 45185"/>
              <a:gd name="connsiteX3" fmla="*/ 20421 w 33085"/>
              <a:gd name="connsiteY3" fmla="*/ 5580 h 45185"/>
              <a:gd name="connsiteX4" fmla="*/ 25400 w 33085"/>
              <a:gd name="connsiteY4" fmla="*/ 8289 h 45185"/>
              <a:gd name="connsiteX5" fmla="*/ 29368 w 33085"/>
              <a:gd name="connsiteY5" fmla="*/ 11922 h 45185"/>
              <a:gd name="connsiteX6" fmla="*/ 31583 w 33085"/>
              <a:gd name="connsiteY6" fmla="*/ 21077 h 45185"/>
              <a:gd name="connsiteX7" fmla="*/ 25676 w 33085"/>
              <a:gd name="connsiteY7" fmla="*/ 23743 h 45185"/>
              <a:gd name="connsiteX8" fmla="*/ 30442 w 33085"/>
              <a:gd name="connsiteY8" fmla="*/ 29560 h 45185"/>
              <a:gd name="connsiteX9" fmla="*/ 32023 w 33085"/>
              <a:gd name="connsiteY9" fmla="*/ 32029 h 45185"/>
              <a:gd name="connsiteX10" fmla="*/ 30014 w 33085"/>
              <a:gd name="connsiteY10" fmla="*/ 37926 h 45185"/>
              <a:gd name="connsiteX11" fmla="*/ 23174 w 33085"/>
              <a:gd name="connsiteY11" fmla="*/ 38640 h 45185"/>
              <a:gd name="connsiteX12" fmla="*/ 18286 w 33085"/>
              <a:gd name="connsiteY12" fmla="*/ 44931 h 45185"/>
              <a:gd name="connsiteX13" fmla="*/ 11099 w 33085"/>
              <a:gd name="connsiteY13" fmla="*/ 41091 h 45185"/>
              <a:gd name="connsiteX14" fmla="*/ 11129 w 33085"/>
              <a:gd name="connsiteY14" fmla="*/ 25565 h 45185"/>
              <a:gd name="connsiteX15" fmla="*/ 5933 w 33085"/>
              <a:gd name="connsiteY15" fmla="*/ 23682 h 45185"/>
              <a:gd name="connsiteX16" fmla="*/ 2868 w 33085"/>
              <a:gd name="connsiteY16" fmla="*/ 14473 h 45185"/>
              <a:gd name="connsiteX0" fmla="*/ 5055 w 33085"/>
              <a:gd name="connsiteY0" fmla="*/ 20252 h 45185"/>
              <a:gd name="connsiteX1" fmla="*/ 6202 w 33085"/>
              <a:gd name="connsiteY1" fmla="*/ 19348 h 45185"/>
              <a:gd name="connsiteX0" fmla="*/ 2868 w 32028"/>
              <a:gd name="connsiteY0" fmla="*/ 14473 h 45185"/>
              <a:gd name="connsiteX1" fmla="*/ 3978 w 32028"/>
              <a:gd name="connsiteY1" fmla="*/ 7763 h 45185"/>
              <a:gd name="connsiteX2" fmla="*/ 8680 w 32028"/>
              <a:gd name="connsiteY2" fmla="*/ 6919 h 45185"/>
              <a:gd name="connsiteX3" fmla="*/ 20421 w 32028"/>
              <a:gd name="connsiteY3" fmla="*/ 5580 h 45185"/>
              <a:gd name="connsiteX4" fmla="*/ 25400 w 32028"/>
              <a:gd name="connsiteY4" fmla="*/ 8289 h 45185"/>
              <a:gd name="connsiteX5" fmla="*/ 29368 w 32028"/>
              <a:gd name="connsiteY5" fmla="*/ 11922 h 45185"/>
              <a:gd name="connsiteX6" fmla="*/ 31583 w 32028"/>
              <a:gd name="connsiteY6" fmla="*/ 21077 h 45185"/>
              <a:gd name="connsiteX7" fmla="*/ 25676 w 32028"/>
              <a:gd name="connsiteY7" fmla="*/ 23743 h 45185"/>
              <a:gd name="connsiteX8" fmla="*/ 30442 w 32028"/>
              <a:gd name="connsiteY8" fmla="*/ 29560 h 45185"/>
              <a:gd name="connsiteX9" fmla="*/ 32023 w 32028"/>
              <a:gd name="connsiteY9" fmla="*/ 32029 h 45185"/>
              <a:gd name="connsiteX10" fmla="*/ 23637 w 32028"/>
              <a:gd name="connsiteY10" fmla="*/ 34018 h 45185"/>
              <a:gd name="connsiteX11" fmla="*/ 30014 w 32028"/>
              <a:gd name="connsiteY11" fmla="*/ 37926 h 45185"/>
              <a:gd name="connsiteX12" fmla="*/ 23174 w 32028"/>
              <a:gd name="connsiteY12" fmla="*/ 38640 h 45185"/>
              <a:gd name="connsiteX13" fmla="*/ 18286 w 32028"/>
              <a:gd name="connsiteY13" fmla="*/ 44931 h 45185"/>
              <a:gd name="connsiteX14" fmla="*/ 11099 w 32028"/>
              <a:gd name="connsiteY14" fmla="*/ 41091 h 45185"/>
              <a:gd name="connsiteX15" fmla="*/ 11129 w 32028"/>
              <a:gd name="connsiteY15" fmla="*/ 25565 h 45185"/>
              <a:gd name="connsiteX16" fmla="*/ 5933 w 32028"/>
              <a:gd name="connsiteY16" fmla="*/ 23682 h 45185"/>
              <a:gd name="connsiteX17" fmla="*/ 2868 w 32028"/>
              <a:gd name="connsiteY17" fmla="*/ 14473 h 45185"/>
              <a:gd name="connsiteX0" fmla="*/ 5055 w 32028"/>
              <a:gd name="connsiteY0" fmla="*/ 20252 h 45185"/>
              <a:gd name="connsiteX1" fmla="*/ 6202 w 32028"/>
              <a:gd name="connsiteY1" fmla="*/ 19348 h 45185"/>
              <a:gd name="connsiteX0" fmla="*/ 2868 w 32028"/>
              <a:gd name="connsiteY0" fmla="*/ 14473 h 45185"/>
              <a:gd name="connsiteX1" fmla="*/ 3978 w 32028"/>
              <a:gd name="connsiteY1" fmla="*/ 7763 h 45185"/>
              <a:gd name="connsiteX2" fmla="*/ 8680 w 32028"/>
              <a:gd name="connsiteY2" fmla="*/ 6919 h 45185"/>
              <a:gd name="connsiteX3" fmla="*/ 20421 w 32028"/>
              <a:gd name="connsiteY3" fmla="*/ 5580 h 45185"/>
              <a:gd name="connsiteX4" fmla="*/ 25400 w 32028"/>
              <a:gd name="connsiteY4" fmla="*/ 8289 h 45185"/>
              <a:gd name="connsiteX5" fmla="*/ 29368 w 32028"/>
              <a:gd name="connsiteY5" fmla="*/ 11922 h 45185"/>
              <a:gd name="connsiteX6" fmla="*/ 31583 w 32028"/>
              <a:gd name="connsiteY6" fmla="*/ 21077 h 45185"/>
              <a:gd name="connsiteX7" fmla="*/ 25676 w 32028"/>
              <a:gd name="connsiteY7" fmla="*/ 23743 h 45185"/>
              <a:gd name="connsiteX8" fmla="*/ 28100 w 32028"/>
              <a:gd name="connsiteY8" fmla="*/ 29452 h 45185"/>
              <a:gd name="connsiteX9" fmla="*/ 32023 w 32028"/>
              <a:gd name="connsiteY9" fmla="*/ 32029 h 45185"/>
              <a:gd name="connsiteX10" fmla="*/ 23637 w 32028"/>
              <a:gd name="connsiteY10" fmla="*/ 34018 h 45185"/>
              <a:gd name="connsiteX11" fmla="*/ 30014 w 32028"/>
              <a:gd name="connsiteY11" fmla="*/ 37926 h 45185"/>
              <a:gd name="connsiteX12" fmla="*/ 23174 w 32028"/>
              <a:gd name="connsiteY12" fmla="*/ 38640 h 45185"/>
              <a:gd name="connsiteX13" fmla="*/ 18286 w 32028"/>
              <a:gd name="connsiteY13" fmla="*/ 44931 h 45185"/>
              <a:gd name="connsiteX14" fmla="*/ 11099 w 32028"/>
              <a:gd name="connsiteY14" fmla="*/ 41091 h 45185"/>
              <a:gd name="connsiteX15" fmla="*/ 11129 w 32028"/>
              <a:gd name="connsiteY15" fmla="*/ 25565 h 45185"/>
              <a:gd name="connsiteX16" fmla="*/ 5933 w 32028"/>
              <a:gd name="connsiteY16" fmla="*/ 23682 h 45185"/>
              <a:gd name="connsiteX17" fmla="*/ 2868 w 32028"/>
              <a:gd name="connsiteY17" fmla="*/ 14473 h 45185"/>
              <a:gd name="connsiteX0" fmla="*/ 5055 w 32028"/>
              <a:gd name="connsiteY0" fmla="*/ 20252 h 45185"/>
              <a:gd name="connsiteX1" fmla="*/ 6202 w 32028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8100 w 31951"/>
              <a:gd name="connsiteY8" fmla="*/ 29452 h 45185"/>
              <a:gd name="connsiteX9" fmla="*/ 23637 w 31951"/>
              <a:gd name="connsiteY9" fmla="*/ 34018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8100 w 31951"/>
              <a:gd name="connsiteY8" fmla="*/ 29452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053"/>
              <a:gd name="connsiteX1" fmla="*/ 3978 w 31980"/>
              <a:gd name="connsiteY1" fmla="*/ 7763 h 45053"/>
              <a:gd name="connsiteX2" fmla="*/ 8680 w 31980"/>
              <a:gd name="connsiteY2" fmla="*/ 6919 h 45053"/>
              <a:gd name="connsiteX3" fmla="*/ 20421 w 31980"/>
              <a:gd name="connsiteY3" fmla="*/ 5580 h 45053"/>
              <a:gd name="connsiteX4" fmla="*/ 25400 w 31980"/>
              <a:gd name="connsiteY4" fmla="*/ 8289 h 45053"/>
              <a:gd name="connsiteX5" fmla="*/ 29368 w 31980"/>
              <a:gd name="connsiteY5" fmla="*/ 11922 h 45053"/>
              <a:gd name="connsiteX6" fmla="*/ 31583 w 31980"/>
              <a:gd name="connsiteY6" fmla="*/ 21077 h 45053"/>
              <a:gd name="connsiteX7" fmla="*/ 25286 w 31980"/>
              <a:gd name="connsiteY7" fmla="*/ 23097 h 45053"/>
              <a:gd name="connsiteX8" fmla="*/ 18117 w 31980"/>
              <a:gd name="connsiteY8" fmla="*/ 28206 h 45053"/>
              <a:gd name="connsiteX9" fmla="*/ 30014 w 31980"/>
              <a:gd name="connsiteY9" fmla="*/ 37926 h 45053"/>
              <a:gd name="connsiteX10" fmla="*/ 18286 w 31980"/>
              <a:gd name="connsiteY10" fmla="*/ 44931 h 45053"/>
              <a:gd name="connsiteX11" fmla="*/ 11099 w 31980"/>
              <a:gd name="connsiteY11" fmla="*/ 41091 h 45053"/>
              <a:gd name="connsiteX12" fmla="*/ 11129 w 31980"/>
              <a:gd name="connsiteY12" fmla="*/ 25565 h 45053"/>
              <a:gd name="connsiteX13" fmla="*/ 5933 w 31980"/>
              <a:gd name="connsiteY13" fmla="*/ 23682 h 45053"/>
              <a:gd name="connsiteX14" fmla="*/ 2868 w 31980"/>
              <a:gd name="connsiteY14" fmla="*/ 14473 h 45053"/>
              <a:gd name="connsiteX0" fmla="*/ 5055 w 31980"/>
              <a:gd name="connsiteY0" fmla="*/ 20252 h 45053"/>
              <a:gd name="connsiteX1" fmla="*/ 6202 w 31980"/>
              <a:gd name="connsiteY1" fmla="*/ 19348 h 45053"/>
              <a:gd name="connsiteX0" fmla="*/ 2868 w 31980"/>
              <a:gd name="connsiteY0" fmla="*/ 14473 h 45687"/>
              <a:gd name="connsiteX1" fmla="*/ 3978 w 31980"/>
              <a:gd name="connsiteY1" fmla="*/ 7763 h 45687"/>
              <a:gd name="connsiteX2" fmla="*/ 8680 w 31980"/>
              <a:gd name="connsiteY2" fmla="*/ 6919 h 45687"/>
              <a:gd name="connsiteX3" fmla="*/ 20421 w 31980"/>
              <a:gd name="connsiteY3" fmla="*/ 5580 h 45687"/>
              <a:gd name="connsiteX4" fmla="*/ 25400 w 31980"/>
              <a:gd name="connsiteY4" fmla="*/ 8289 h 45687"/>
              <a:gd name="connsiteX5" fmla="*/ 29368 w 31980"/>
              <a:gd name="connsiteY5" fmla="*/ 11922 h 45687"/>
              <a:gd name="connsiteX6" fmla="*/ 31583 w 31980"/>
              <a:gd name="connsiteY6" fmla="*/ 21077 h 45687"/>
              <a:gd name="connsiteX7" fmla="*/ 25286 w 31980"/>
              <a:gd name="connsiteY7" fmla="*/ 23097 h 45687"/>
              <a:gd name="connsiteX8" fmla="*/ 18117 w 31980"/>
              <a:gd name="connsiteY8" fmla="*/ 28206 h 45687"/>
              <a:gd name="connsiteX9" fmla="*/ 18286 w 31980"/>
              <a:gd name="connsiteY9" fmla="*/ 44931 h 45687"/>
              <a:gd name="connsiteX10" fmla="*/ 11099 w 31980"/>
              <a:gd name="connsiteY10" fmla="*/ 41091 h 45687"/>
              <a:gd name="connsiteX11" fmla="*/ 11129 w 31980"/>
              <a:gd name="connsiteY11" fmla="*/ 25565 h 45687"/>
              <a:gd name="connsiteX12" fmla="*/ 5933 w 31980"/>
              <a:gd name="connsiteY12" fmla="*/ 23682 h 45687"/>
              <a:gd name="connsiteX13" fmla="*/ 2868 w 31980"/>
              <a:gd name="connsiteY13" fmla="*/ 14473 h 45687"/>
              <a:gd name="connsiteX0" fmla="*/ 5055 w 31980"/>
              <a:gd name="connsiteY0" fmla="*/ 20252 h 45687"/>
              <a:gd name="connsiteX1" fmla="*/ 6202 w 31980"/>
              <a:gd name="connsiteY1" fmla="*/ 19348 h 45687"/>
              <a:gd name="connsiteX0" fmla="*/ 2868 w 31980"/>
              <a:gd name="connsiteY0" fmla="*/ 14473 h 41534"/>
              <a:gd name="connsiteX1" fmla="*/ 3978 w 31980"/>
              <a:gd name="connsiteY1" fmla="*/ 7763 h 41534"/>
              <a:gd name="connsiteX2" fmla="*/ 8680 w 31980"/>
              <a:gd name="connsiteY2" fmla="*/ 6919 h 41534"/>
              <a:gd name="connsiteX3" fmla="*/ 20421 w 31980"/>
              <a:gd name="connsiteY3" fmla="*/ 5580 h 41534"/>
              <a:gd name="connsiteX4" fmla="*/ 25400 w 31980"/>
              <a:gd name="connsiteY4" fmla="*/ 8289 h 41534"/>
              <a:gd name="connsiteX5" fmla="*/ 29368 w 31980"/>
              <a:gd name="connsiteY5" fmla="*/ 11922 h 41534"/>
              <a:gd name="connsiteX6" fmla="*/ 31583 w 31980"/>
              <a:gd name="connsiteY6" fmla="*/ 21077 h 41534"/>
              <a:gd name="connsiteX7" fmla="*/ 25286 w 31980"/>
              <a:gd name="connsiteY7" fmla="*/ 23097 h 41534"/>
              <a:gd name="connsiteX8" fmla="*/ 18117 w 31980"/>
              <a:gd name="connsiteY8" fmla="*/ 28206 h 41534"/>
              <a:gd name="connsiteX9" fmla="*/ 11099 w 31980"/>
              <a:gd name="connsiteY9" fmla="*/ 41091 h 41534"/>
              <a:gd name="connsiteX10" fmla="*/ 11129 w 31980"/>
              <a:gd name="connsiteY10" fmla="*/ 25565 h 41534"/>
              <a:gd name="connsiteX11" fmla="*/ 5933 w 31980"/>
              <a:gd name="connsiteY11" fmla="*/ 23682 h 41534"/>
              <a:gd name="connsiteX12" fmla="*/ 2868 w 31980"/>
              <a:gd name="connsiteY12" fmla="*/ 14473 h 41534"/>
              <a:gd name="connsiteX0" fmla="*/ 5055 w 31980"/>
              <a:gd name="connsiteY0" fmla="*/ 20252 h 41534"/>
              <a:gd name="connsiteX1" fmla="*/ 6202 w 31980"/>
              <a:gd name="connsiteY1" fmla="*/ 19348 h 41534"/>
              <a:gd name="connsiteX0" fmla="*/ 2868 w 31980"/>
              <a:gd name="connsiteY0" fmla="*/ 14473 h 42825"/>
              <a:gd name="connsiteX1" fmla="*/ 3978 w 31980"/>
              <a:gd name="connsiteY1" fmla="*/ 7763 h 42825"/>
              <a:gd name="connsiteX2" fmla="*/ 8680 w 31980"/>
              <a:gd name="connsiteY2" fmla="*/ 6919 h 42825"/>
              <a:gd name="connsiteX3" fmla="*/ 20421 w 31980"/>
              <a:gd name="connsiteY3" fmla="*/ 5580 h 42825"/>
              <a:gd name="connsiteX4" fmla="*/ 25400 w 31980"/>
              <a:gd name="connsiteY4" fmla="*/ 8289 h 42825"/>
              <a:gd name="connsiteX5" fmla="*/ 29368 w 31980"/>
              <a:gd name="connsiteY5" fmla="*/ 11922 h 42825"/>
              <a:gd name="connsiteX6" fmla="*/ 31583 w 31980"/>
              <a:gd name="connsiteY6" fmla="*/ 21077 h 42825"/>
              <a:gd name="connsiteX7" fmla="*/ 25286 w 31980"/>
              <a:gd name="connsiteY7" fmla="*/ 23097 h 42825"/>
              <a:gd name="connsiteX8" fmla="*/ 18117 w 31980"/>
              <a:gd name="connsiteY8" fmla="*/ 28206 h 42825"/>
              <a:gd name="connsiteX9" fmla="*/ 11099 w 31980"/>
              <a:gd name="connsiteY9" fmla="*/ 41091 h 42825"/>
              <a:gd name="connsiteX10" fmla="*/ 10869 w 31980"/>
              <a:gd name="connsiteY10" fmla="*/ 41014 h 42825"/>
              <a:gd name="connsiteX11" fmla="*/ 11129 w 31980"/>
              <a:gd name="connsiteY11" fmla="*/ 25565 h 42825"/>
              <a:gd name="connsiteX12" fmla="*/ 5933 w 31980"/>
              <a:gd name="connsiteY12" fmla="*/ 23682 h 42825"/>
              <a:gd name="connsiteX13" fmla="*/ 2868 w 31980"/>
              <a:gd name="connsiteY13" fmla="*/ 14473 h 42825"/>
              <a:gd name="connsiteX0" fmla="*/ 5055 w 31980"/>
              <a:gd name="connsiteY0" fmla="*/ 20252 h 42825"/>
              <a:gd name="connsiteX1" fmla="*/ 6202 w 31980"/>
              <a:gd name="connsiteY1" fmla="*/ 19348 h 42825"/>
              <a:gd name="connsiteX0" fmla="*/ 2868 w 31980"/>
              <a:gd name="connsiteY0" fmla="*/ 14473 h 41104"/>
              <a:gd name="connsiteX1" fmla="*/ 3978 w 31980"/>
              <a:gd name="connsiteY1" fmla="*/ 7763 h 41104"/>
              <a:gd name="connsiteX2" fmla="*/ 8680 w 31980"/>
              <a:gd name="connsiteY2" fmla="*/ 6919 h 41104"/>
              <a:gd name="connsiteX3" fmla="*/ 20421 w 31980"/>
              <a:gd name="connsiteY3" fmla="*/ 5580 h 41104"/>
              <a:gd name="connsiteX4" fmla="*/ 25400 w 31980"/>
              <a:gd name="connsiteY4" fmla="*/ 8289 h 41104"/>
              <a:gd name="connsiteX5" fmla="*/ 29368 w 31980"/>
              <a:gd name="connsiteY5" fmla="*/ 11922 h 41104"/>
              <a:gd name="connsiteX6" fmla="*/ 31583 w 31980"/>
              <a:gd name="connsiteY6" fmla="*/ 21077 h 41104"/>
              <a:gd name="connsiteX7" fmla="*/ 25286 w 31980"/>
              <a:gd name="connsiteY7" fmla="*/ 23097 h 41104"/>
              <a:gd name="connsiteX8" fmla="*/ 18117 w 31980"/>
              <a:gd name="connsiteY8" fmla="*/ 28206 h 41104"/>
              <a:gd name="connsiteX9" fmla="*/ 11099 w 31980"/>
              <a:gd name="connsiteY9" fmla="*/ 41091 h 41104"/>
              <a:gd name="connsiteX10" fmla="*/ 11129 w 31980"/>
              <a:gd name="connsiteY10" fmla="*/ 25565 h 41104"/>
              <a:gd name="connsiteX11" fmla="*/ 5933 w 31980"/>
              <a:gd name="connsiteY11" fmla="*/ 23682 h 41104"/>
              <a:gd name="connsiteX12" fmla="*/ 2868 w 31980"/>
              <a:gd name="connsiteY12" fmla="*/ 14473 h 41104"/>
              <a:gd name="connsiteX0" fmla="*/ 5055 w 31980"/>
              <a:gd name="connsiteY0" fmla="*/ 20252 h 41104"/>
              <a:gd name="connsiteX1" fmla="*/ 6202 w 31980"/>
              <a:gd name="connsiteY1" fmla="*/ 19348 h 41104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5055 w 31980"/>
              <a:gd name="connsiteY0" fmla="*/ 20252 h 30719"/>
              <a:gd name="connsiteX1" fmla="*/ 6202 w 31980"/>
              <a:gd name="connsiteY1" fmla="*/ 19348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5055 w 31980"/>
              <a:gd name="connsiteY0" fmla="*/ 20252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3717 w 31980"/>
              <a:gd name="connsiteY0" fmla="*/ 16054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3835 w 31980"/>
              <a:gd name="connsiteY1" fmla="*/ 1673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5051 w 31980"/>
              <a:gd name="connsiteY1" fmla="*/ 13515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3004 w 31980"/>
              <a:gd name="connsiteY0" fmla="*/ 14848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49 w 31980"/>
              <a:gd name="connsiteY1" fmla="*/ 15806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980" h="30719">
                <a:moveTo>
                  <a:pt x="2868" y="14473"/>
                </a:moveTo>
                <a:cubicBezTo>
                  <a:pt x="2540" y="11844"/>
                  <a:pt x="2625" y="9630"/>
                  <a:pt x="3586" y="7989"/>
                </a:cubicBezTo>
                <a:cubicBezTo>
                  <a:pt x="4597" y="6288"/>
                  <a:pt x="5626" y="5237"/>
                  <a:pt x="8680" y="6919"/>
                </a:cubicBezTo>
                <a:cubicBezTo>
                  <a:pt x="11078" y="-603"/>
                  <a:pt x="16262" y="-3319"/>
                  <a:pt x="20421" y="5580"/>
                </a:cubicBezTo>
                <a:cubicBezTo>
                  <a:pt x="22102" y="4392"/>
                  <a:pt x="23222" y="3652"/>
                  <a:pt x="25400" y="8289"/>
                </a:cubicBezTo>
                <a:cubicBezTo>
                  <a:pt x="26157" y="6744"/>
                  <a:pt x="29006" y="6113"/>
                  <a:pt x="29368" y="11922"/>
                </a:cubicBezTo>
                <a:cubicBezTo>
                  <a:pt x="32378" y="13963"/>
                  <a:pt x="32263" y="19215"/>
                  <a:pt x="31583" y="21077"/>
                </a:cubicBezTo>
                <a:cubicBezTo>
                  <a:pt x="30903" y="22939"/>
                  <a:pt x="29089" y="26204"/>
                  <a:pt x="25286" y="23097"/>
                </a:cubicBezTo>
                <a:cubicBezTo>
                  <a:pt x="24771" y="29559"/>
                  <a:pt x="21399" y="31224"/>
                  <a:pt x="18117" y="28206"/>
                </a:cubicBezTo>
                <a:cubicBezTo>
                  <a:pt x="15753" y="31205"/>
                  <a:pt x="15275" y="30875"/>
                  <a:pt x="14110" y="30435"/>
                </a:cubicBezTo>
                <a:cubicBezTo>
                  <a:pt x="12945" y="29995"/>
                  <a:pt x="11990" y="28467"/>
                  <a:pt x="11129" y="25565"/>
                </a:cubicBezTo>
                <a:cubicBezTo>
                  <a:pt x="8874" y="27077"/>
                  <a:pt x="7310" y="25531"/>
                  <a:pt x="5933" y="23682"/>
                </a:cubicBezTo>
                <a:cubicBezTo>
                  <a:pt x="-237" y="30466"/>
                  <a:pt x="-2150" y="14507"/>
                  <a:pt x="2868" y="14473"/>
                </a:cubicBezTo>
                <a:close/>
              </a:path>
              <a:path w="31980" h="30719" fill="none" extrusionOk="0">
                <a:moveTo>
                  <a:pt x="2857" y="14526"/>
                </a:moveTo>
                <a:cubicBezTo>
                  <a:pt x="2799" y="14403"/>
                  <a:pt x="3138" y="14804"/>
                  <a:pt x="2870" y="14359"/>
                </a:cubicBez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347">
              <a:lnSpc>
                <a:spcPct val="80000"/>
              </a:lnSpc>
            </a:pPr>
            <a:r>
              <a:rPr lang="en-US" sz="1100" b="1" dirty="0">
                <a:solidFill>
                  <a:prstClr val="white"/>
                </a:solidFill>
                <a:latin typeface="Calibri"/>
              </a:rPr>
              <a:t>Network</a:t>
            </a:r>
          </a:p>
        </p:txBody>
      </p:sp>
      <p:sp>
        <p:nvSpPr>
          <p:cNvPr id="62" name="Right Arrow 61"/>
          <p:cNvSpPr/>
          <p:nvPr/>
        </p:nvSpPr>
        <p:spPr>
          <a:xfrm>
            <a:off x="3118036" y="2042014"/>
            <a:ext cx="2082227" cy="692149"/>
          </a:xfrm>
          <a:prstGeom prst="rightArrow">
            <a:avLst/>
          </a:pr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834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prstClr val="black"/>
                </a:solidFill>
                <a:latin typeface="Arial" pitchFamily="34" charset="0"/>
              </a:rPr>
              <a:t>2013, 2017 …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472595" y="1357211"/>
            <a:ext cx="5080102" cy="3973228"/>
            <a:chOff x="2872395" y="1127305"/>
            <a:chExt cx="5080102" cy="3973228"/>
          </a:xfrm>
        </p:grpSpPr>
        <p:sp>
          <p:nvSpPr>
            <p:cNvPr id="48" name="Cloud 2"/>
            <p:cNvSpPr/>
            <p:nvPr/>
          </p:nvSpPr>
          <p:spPr>
            <a:xfrm>
              <a:off x="5145389" y="3195851"/>
              <a:ext cx="1563935" cy="840181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347">
                <a:lnSpc>
                  <a:spcPct val="80000"/>
                </a:lnSpc>
              </a:pPr>
              <a:r>
                <a:rPr lang="en-US" sz="1100" b="1" dirty="0">
                  <a:solidFill>
                    <a:srgbClr val="000000"/>
                  </a:solidFill>
                  <a:latin typeface="Calibri"/>
                </a:rPr>
                <a:t>Public Wi-Fi</a:t>
              </a:r>
            </a:p>
          </p:txBody>
        </p:sp>
        <p:sp>
          <p:nvSpPr>
            <p:cNvPr id="49" name="Cloud 2"/>
            <p:cNvSpPr/>
            <p:nvPr/>
          </p:nvSpPr>
          <p:spPr>
            <a:xfrm>
              <a:off x="3534783" y="3615942"/>
              <a:ext cx="1563935" cy="840181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347">
                <a:lnSpc>
                  <a:spcPct val="80000"/>
                </a:lnSpc>
              </a:pPr>
              <a:r>
                <a:rPr lang="en-US" sz="1100" b="1" dirty="0">
                  <a:solidFill>
                    <a:srgbClr val="000000"/>
                  </a:solidFill>
                  <a:latin typeface="Calibri"/>
                </a:rPr>
                <a:t>SMB</a:t>
              </a:r>
            </a:p>
          </p:txBody>
        </p:sp>
        <p:sp>
          <p:nvSpPr>
            <p:cNvPr id="50" name="Cloud 2"/>
            <p:cNvSpPr/>
            <p:nvPr/>
          </p:nvSpPr>
          <p:spPr>
            <a:xfrm>
              <a:off x="5098715" y="3788276"/>
              <a:ext cx="1563935" cy="840181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347">
                <a:lnSpc>
                  <a:spcPct val="80000"/>
                </a:lnSpc>
              </a:pPr>
              <a:r>
                <a:rPr lang="en-US" sz="1100" b="1" dirty="0">
                  <a:solidFill>
                    <a:srgbClr val="000000"/>
                  </a:solidFill>
                  <a:latin typeface="Calibri"/>
                </a:rPr>
                <a:t>Residential Users</a:t>
              </a:r>
            </a:p>
          </p:txBody>
        </p:sp>
        <p:sp>
          <p:nvSpPr>
            <p:cNvPr id="51" name="Cloud 2"/>
            <p:cNvSpPr/>
            <p:nvPr/>
          </p:nvSpPr>
          <p:spPr>
            <a:xfrm>
              <a:off x="3619464" y="2979453"/>
              <a:ext cx="1563935" cy="840181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347">
                <a:lnSpc>
                  <a:spcPct val="80000"/>
                </a:lnSpc>
              </a:pPr>
              <a:r>
                <a:rPr lang="en-US" sz="1100" b="1" dirty="0">
                  <a:solidFill>
                    <a:srgbClr val="000000"/>
                  </a:solidFill>
                  <a:latin typeface="Calibri"/>
                </a:rPr>
                <a:t>Mobile Users </a:t>
              </a:r>
              <a:br>
                <a:rPr lang="en-US" sz="1100" b="1" dirty="0">
                  <a:solidFill>
                    <a:srgbClr val="000000"/>
                  </a:solidFill>
                  <a:latin typeface="Calibri"/>
                </a:rPr>
              </a:br>
              <a:r>
                <a:rPr lang="en-US" sz="1100" b="1" dirty="0">
                  <a:solidFill>
                    <a:srgbClr val="000000"/>
                  </a:solidFill>
                  <a:latin typeface="Calibri"/>
                </a:rPr>
                <a:t>including transport</a:t>
              </a:r>
            </a:p>
          </p:txBody>
        </p:sp>
        <p:sp>
          <p:nvSpPr>
            <p:cNvPr id="52" name="Cloud 2"/>
            <p:cNvSpPr/>
            <p:nvPr/>
          </p:nvSpPr>
          <p:spPr>
            <a:xfrm>
              <a:off x="5098715" y="2540891"/>
              <a:ext cx="1563935" cy="840181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>
                <a:lnSpc>
                  <a:spcPct val="80000"/>
                </a:lnSpc>
              </a:pPr>
              <a:r>
                <a:rPr lang="en-US" sz="1100" b="1" dirty="0">
                  <a:solidFill>
                    <a:prstClr val="white"/>
                  </a:solidFill>
                  <a:latin typeface="Calibri"/>
                </a:rPr>
                <a:t>Access</a:t>
              </a:r>
            </a:p>
          </p:txBody>
        </p:sp>
        <p:sp>
          <p:nvSpPr>
            <p:cNvPr id="53" name="Cloud 2"/>
            <p:cNvSpPr/>
            <p:nvPr/>
          </p:nvSpPr>
          <p:spPr>
            <a:xfrm>
              <a:off x="3844395" y="2220197"/>
              <a:ext cx="1563935" cy="840181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>
                <a:lnSpc>
                  <a:spcPct val="80000"/>
                </a:lnSpc>
              </a:pPr>
              <a:r>
                <a:rPr lang="en-US" sz="1100" b="1" dirty="0">
                  <a:solidFill>
                    <a:prstClr val="white"/>
                  </a:solidFill>
                  <a:latin typeface="Calibri"/>
                </a:rPr>
                <a:t>Backhaul/Core</a:t>
              </a:r>
            </a:p>
          </p:txBody>
        </p:sp>
        <p:sp>
          <p:nvSpPr>
            <p:cNvPr id="54" name="Oval 53"/>
            <p:cNvSpPr/>
            <p:nvPr/>
          </p:nvSpPr>
          <p:spPr>
            <a:xfrm>
              <a:off x="2872395" y="2274613"/>
              <a:ext cx="4481018" cy="2825920"/>
            </a:xfrm>
            <a:prstGeom prst="ellipse">
              <a:avLst/>
            </a:prstGeom>
            <a:solidFill>
              <a:srgbClr val="7BC143">
                <a:alpha val="5098"/>
              </a:srgbClr>
            </a:solidFill>
            <a:ln w="57150">
              <a:solidFill>
                <a:srgbClr val="0070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endParaRPr lang="en-US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5" name="Rounded Rectangular Callout 54"/>
            <p:cNvSpPr/>
            <p:nvPr/>
          </p:nvSpPr>
          <p:spPr>
            <a:xfrm>
              <a:off x="5995033" y="1127305"/>
              <a:ext cx="1957464" cy="853895"/>
            </a:xfrm>
            <a:prstGeom prst="wedgeRoundRectCallout">
              <a:avLst>
                <a:gd name="adj1" fmla="val -38965"/>
                <a:gd name="adj2" fmla="val 102474"/>
                <a:gd name="adj3" fmla="val 16667"/>
              </a:avLst>
            </a:prstGeom>
            <a:solidFill>
              <a:srgbClr val="00703C"/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47"/>
              <a:r>
                <a:rPr lang="en-US" sz="1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ETSI/ONx/</a:t>
              </a:r>
              <a:r>
                <a:rPr 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BBF</a:t>
              </a:r>
            </a:p>
          </p:txBody>
        </p:sp>
        <p:sp>
          <p:nvSpPr>
            <p:cNvPr id="63" name="Right Arrow 62"/>
            <p:cNvSpPr/>
            <p:nvPr/>
          </p:nvSpPr>
          <p:spPr>
            <a:xfrm>
              <a:off x="3819519" y="1882665"/>
              <a:ext cx="2276481" cy="812114"/>
            </a:xfrm>
            <a:prstGeom prst="rightArrow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100000">
                  <a:srgbClr val="006032">
                    <a:alpha val="52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6000">
                  <a:srgbClr val="97C642">
                    <a:alpha val="52000"/>
                  </a:srgbClr>
                </a:gs>
                <a:gs pos="91000">
                  <a:srgbClr val="97C642">
                    <a:alpha val="51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28575">
              <a:solidFill>
                <a:srgbClr val="00703C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8347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 dirty="0">
                  <a:solidFill>
                    <a:prstClr val="black"/>
                  </a:solidFill>
                  <a:latin typeface="Arial" pitchFamily="34" charset="0"/>
                </a:rPr>
                <a:t>2015, 2018 …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499759" y="3493535"/>
            <a:ext cx="7953081" cy="1675460"/>
            <a:chOff x="899557" y="3263629"/>
            <a:chExt cx="7953081" cy="1675460"/>
          </a:xfrm>
        </p:grpSpPr>
        <p:sp>
          <p:nvSpPr>
            <p:cNvPr id="37" name="Cloud 2"/>
            <p:cNvSpPr/>
            <p:nvPr/>
          </p:nvSpPr>
          <p:spPr>
            <a:xfrm>
              <a:off x="2663081" y="3788276"/>
              <a:ext cx="1156438" cy="621265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347">
                <a:lnSpc>
                  <a:spcPct val="80000"/>
                </a:lnSpc>
              </a:pPr>
              <a:r>
                <a:rPr lang="en-US" sz="1100" b="1" dirty="0">
                  <a:solidFill>
                    <a:srgbClr val="000000"/>
                  </a:solidFill>
                  <a:latin typeface="Calibri"/>
                </a:rPr>
                <a:t>IoT/Commercial</a:t>
              </a:r>
            </a:p>
          </p:txBody>
        </p:sp>
        <p:sp>
          <p:nvSpPr>
            <p:cNvPr id="56" name="Cloud 2"/>
            <p:cNvSpPr/>
            <p:nvPr/>
          </p:nvSpPr>
          <p:spPr>
            <a:xfrm>
              <a:off x="7696200" y="3409688"/>
              <a:ext cx="1156438" cy="621265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347">
                <a:lnSpc>
                  <a:spcPct val="80000"/>
                </a:lnSpc>
              </a:pPr>
              <a:r>
                <a:rPr lang="en-US" sz="1100" b="1" dirty="0">
                  <a:solidFill>
                    <a:srgbClr val="000000"/>
                  </a:solidFill>
                  <a:latin typeface="Calibri"/>
                </a:rPr>
                <a:t>Applications</a:t>
              </a:r>
            </a:p>
          </p:txBody>
        </p:sp>
        <p:sp>
          <p:nvSpPr>
            <p:cNvPr id="59" name="Cloud 2"/>
            <p:cNvSpPr/>
            <p:nvPr/>
          </p:nvSpPr>
          <p:spPr>
            <a:xfrm>
              <a:off x="899557" y="3263629"/>
              <a:ext cx="1156438" cy="621265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347">
                <a:lnSpc>
                  <a:spcPct val="80000"/>
                </a:lnSpc>
              </a:pPr>
              <a:r>
                <a:rPr lang="en-US" sz="1100" b="1" dirty="0">
                  <a:solidFill>
                    <a:srgbClr val="000000"/>
                  </a:solidFill>
                  <a:latin typeface="Calibri"/>
                </a:rPr>
                <a:t>Cloud/OTT</a:t>
              </a:r>
              <a:br>
                <a:rPr lang="en-US" sz="1100" b="1" dirty="0">
                  <a:solidFill>
                    <a:srgbClr val="000000"/>
                  </a:solidFill>
                  <a:latin typeface="Calibri"/>
                </a:rPr>
              </a:br>
              <a:r>
                <a:rPr lang="en-US" sz="1100" b="1" dirty="0">
                  <a:solidFill>
                    <a:srgbClr val="000000"/>
                  </a:solidFill>
                  <a:latin typeface="Calibri"/>
                </a:rPr>
                <a:t>/App stores</a:t>
              </a:r>
            </a:p>
          </p:txBody>
        </p:sp>
        <p:sp>
          <p:nvSpPr>
            <p:cNvPr id="36" name="Cloud 2"/>
            <p:cNvSpPr/>
            <p:nvPr/>
          </p:nvSpPr>
          <p:spPr>
            <a:xfrm>
              <a:off x="4830112" y="4317824"/>
              <a:ext cx="1156438" cy="621265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347">
                <a:lnSpc>
                  <a:spcPct val="80000"/>
                </a:lnSpc>
              </a:pPr>
              <a:r>
                <a:rPr lang="en-US" sz="1100" b="1" dirty="0">
                  <a:solidFill>
                    <a:srgbClr val="000000"/>
                  </a:solidFill>
                  <a:latin typeface="Calibri"/>
                </a:rPr>
                <a:t>IoT/Home</a:t>
              </a:r>
            </a:p>
          </p:txBody>
        </p:sp>
        <p:sp>
          <p:nvSpPr>
            <p:cNvPr id="64" name="Cloud 2"/>
            <p:cNvSpPr/>
            <p:nvPr/>
          </p:nvSpPr>
          <p:spPr>
            <a:xfrm>
              <a:off x="4572000" y="3563644"/>
              <a:ext cx="1156438" cy="621265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347">
                <a:lnSpc>
                  <a:spcPct val="80000"/>
                </a:lnSpc>
              </a:pPr>
              <a:r>
                <a:rPr lang="en-US" sz="1100" b="1" dirty="0">
                  <a:solidFill>
                    <a:srgbClr val="000000"/>
                  </a:solidFill>
                  <a:latin typeface="Calibri"/>
                </a:rPr>
                <a:t>OTT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1258764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25184">
        <p:fade/>
      </p:transition>
    </mc:Choice>
    <mc:Fallback>
      <p:transition advTm="25184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1"/>
          <p:cNvSpPr>
            <a:spLocks noGrp="1"/>
          </p:cNvSpPr>
          <p:nvPr>
            <p:ph type="subTitle" idx="1"/>
          </p:nvPr>
        </p:nvSpPr>
        <p:spPr>
          <a:xfrm>
            <a:off x="1514465" y="4655800"/>
            <a:ext cx="9153535" cy="906800"/>
          </a:xfrm>
        </p:spPr>
        <p:txBody>
          <a:bodyPr/>
          <a:lstStyle/>
          <a:p>
            <a:pPr>
              <a:buFont typeface="Wingdings" charset="2"/>
              <a:buNone/>
            </a:pPr>
            <a:r>
              <a:rPr lang="en-US" altLang="en-US" dirty="0"/>
              <a:t>Gregory Dalle</a:t>
            </a:r>
          </a:p>
          <a:p>
            <a:pPr>
              <a:buFont typeface="Wingdings" charset="2"/>
              <a:buNone/>
            </a:pPr>
            <a:r>
              <a:rPr lang="en-US" altLang="en-US" dirty="0">
                <a:hlinkClick r:id="rId3"/>
              </a:rPr>
              <a:t>gdalle@juniper.net</a:t>
            </a:r>
            <a:endParaRPr lang="en-US" altLang="en-US" dirty="0"/>
          </a:p>
          <a:p>
            <a:pPr>
              <a:buFont typeface="Wingdings" charset="2"/>
              <a:buNone/>
            </a:pPr>
            <a:endParaRPr lang="en-US" altLang="en-US" dirty="0"/>
          </a:p>
        </p:txBody>
      </p:sp>
      <p:sp>
        <p:nvSpPr>
          <p:cNvPr id="11267" name="Title 2"/>
          <p:cNvSpPr>
            <a:spLocks noGrp="1"/>
          </p:cNvSpPr>
          <p:nvPr>
            <p:ph type="ctrTitle"/>
          </p:nvPr>
        </p:nvSpPr>
        <p:spPr>
          <a:xfrm>
            <a:off x="-6538" y="3025780"/>
            <a:ext cx="12204896" cy="1089020"/>
          </a:xfrm>
        </p:spPr>
        <p:txBody>
          <a:bodyPr/>
          <a:lstStyle/>
          <a:p>
            <a:r>
              <a:rPr lang="en-US" altLang="en-US" dirty="0"/>
              <a:t>Fixed Broadband Level Set</a:t>
            </a:r>
          </a:p>
        </p:txBody>
      </p:sp>
    </p:spTree>
    <p:extLst>
      <p:ext uri="{BB962C8B-B14F-4D97-AF65-F5344CB8AC3E}">
        <p14:creationId xmlns:p14="http://schemas.microsoft.com/office/powerpoint/2010/main" xmlns="" val="3704541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482" y="228600"/>
            <a:ext cx="11189748" cy="688996"/>
          </a:xfrm>
        </p:spPr>
        <p:txBody>
          <a:bodyPr/>
          <a:lstStyle/>
          <a:p>
            <a:r>
              <a:rPr lang="en-US" dirty="0"/>
              <a:t>Fixed Broadband “101”</a:t>
            </a:r>
          </a:p>
        </p:txBody>
      </p:sp>
      <p:sp>
        <p:nvSpPr>
          <p:cNvPr id="4" name="Rectangle 3"/>
          <p:cNvSpPr/>
          <p:nvPr/>
        </p:nvSpPr>
        <p:spPr>
          <a:xfrm>
            <a:off x="7350585" y="2132820"/>
            <a:ext cx="864120" cy="432060"/>
          </a:xfrm>
          <a:prstGeom prst="rect">
            <a:avLst/>
          </a:prstGeom>
          <a:gradFill>
            <a:gsLst>
              <a:gs pos="1796">
                <a:schemeClr val="accent6">
                  <a:lumMod val="40000"/>
                  <a:lumOff val="60000"/>
                </a:schemeClr>
              </a:gs>
              <a:gs pos="2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3000000" scaled="0"/>
          </a:gra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RG</a:t>
            </a:r>
          </a:p>
        </p:txBody>
      </p:sp>
      <p:sp>
        <p:nvSpPr>
          <p:cNvPr id="5" name="Rectangle 4"/>
          <p:cNvSpPr/>
          <p:nvPr/>
        </p:nvSpPr>
        <p:spPr>
          <a:xfrm>
            <a:off x="6486465" y="2132820"/>
            <a:ext cx="711720" cy="432060"/>
          </a:xfrm>
          <a:prstGeom prst="rect">
            <a:avLst/>
          </a:prstGeom>
          <a:gradFill>
            <a:gsLst>
              <a:gs pos="1796">
                <a:schemeClr val="accent6">
                  <a:lumMod val="40000"/>
                  <a:lumOff val="60000"/>
                </a:schemeClr>
              </a:gs>
              <a:gs pos="2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3000000" scaled="0"/>
          </a:gra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NT</a:t>
            </a:r>
          </a:p>
        </p:txBody>
      </p:sp>
      <p:sp>
        <p:nvSpPr>
          <p:cNvPr id="6" name="Rectangle 5"/>
          <p:cNvSpPr/>
          <p:nvPr/>
        </p:nvSpPr>
        <p:spPr>
          <a:xfrm>
            <a:off x="5043290" y="2708900"/>
            <a:ext cx="711720" cy="432060"/>
          </a:xfrm>
          <a:prstGeom prst="rect">
            <a:avLst/>
          </a:prstGeom>
          <a:gradFill>
            <a:gsLst>
              <a:gs pos="1796">
                <a:schemeClr val="accent6">
                  <a:lumMod val="40000"/>
                  <a:lumOff val="60000"/>
                </a:schemeClr>
              </a:gs>
              <a:gs pos="2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3000000" scaled="0"/>
          </a:gra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AN</a:t>
            </a:r>
          </a:p>
        </p:txBody>
      </p:sp>
      <p:sp>
        <p:nvSpPr>
          <p:cNvPr id="8" name="Rectangle 7"/>
          <p:cNvSpPr/>
          <p:nvPr/>
        </p:nvSpPr>
        <p:spPr>
          <a:xfrm>
            <a:off x="7374232" y="3140960"/>
            <a:ext cx="864120" cy="432060"/>
          </a:xfrm>
          <a:prstGeom prst="rect">
            <a:avLst/>
          </a:prstGeom>
          <a:gradFill>
            <a:gsLst>
              <a:gs pos="1796">
                <a:schemeClr val="accent6">
                  <a:lumMod val="40000"/>
                  <a:lumOff val="60000"/>
                </a:schemeClr>
              </a:gs>
              <a:gs pos="2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3000000" scaled="0"/>
          </a:gra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RG</a:t>
            </a:r>
          </a:p>
        </p:txBody>
      </p:sp>
      <p:sp>
        <p:nvSpPr>
          <p:cNvPr id="9" name="Rectangle 8"/>
          <p:cNvSpPr/>
          <p:nvPr/>
        </p:nvSpPr>
        <p:spPr>
          <a:xfrm>
            <a:off x="6510112" y="3140960"/>
            <a:ext cx="711720" cy="432060"/>
          </a:xfrm>
          <a:prstGeom prst="rect">
            <a:avLst/>
          </a:prstGeom>
          <a:gradFill>
            <a:gsLst>
              <a:gs pos="1796">
                <a:schemeClr val="accent6">
                  <a:lumMod val="40000"/>
                  <a:lumOff val="60000"/>
                </a:schemeClr>
              </a:gs>
              <a:gs pos="2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3000000" scaled="0"/>
          </a:gra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NT</a:t>
            </a:r>
          </a:p>
        </p:txBody>
      </p:sp>
      <p:cxnSp>
        <p:nvCxnSpPr>
          <p:cNvPr id="13" name="Straight Connector 12"/>
          <p:cNvCxnSpPr>
            <a:stCxn id="6" idx="3"/>
            <a:endCxn id="5" idx="1"/>
          </p:cNvCxnSpPr>
          <p:nvPr/>
        </p:nvCxnSpPr>
        <p:spPr>
          <a:xfrm flipV="1">
            <a:off x="5755011" y="2348850"/>
            <a:ext cx="731455" cy="57608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6" idx="3"/>
            <a:endCxn id="9" idx="1"/>
          </p:cNvCxnSpPr>
          <p:nvPr/>
        </p:nvCxnSpPr>
        <p:spPr>
          <a:xfrm>
            <a:off x="5755010" y="2924930"/>
            <a:ext cx="755102" cy="43206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5" idx="3"/>
            <a:endCxn id="4" idx="1"/>
          </p:cNvCxnSpPr>
          <p:nvPr/>
        </p:nvCxnSpPr>
        <p:spPr>
          <a:xfrm>
            <a:off x="7198185" y="2348850"/>
            <a:ext cx="152400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cxnSpLocks/>
            <a:stCxn id="4" idx="3"/>
          </p:cNvCxnSpPr>
          <p:nvPr/>
        </p:nvCxnSpPr>
        <p:spPr>
          <a:xfrm>
            <a:off x="8214705" y="2348850"/>
            <a:ext cx="272218" cy="2095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9" idx="3"/>
            <a:endCxn id="8" idx="1"/>
          </p:cNvCxnSpPr>
          <p:nvPr/>
        </p:nvCxnSpPr>
        <p:spPr>
          <a:xfrm>
            <a:off x="7221832" y="3356990"/>
            <a:ext cx="152400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cxnSpLocks/>
            <a:stCxn id="8" idx="3"/>
          </p:cNvCxnSpPr>
          <p:nvPr/>
        </p:nvCxnSpPr>
        <p:spPr>
          <a:xfrm>
            <a:off x="8238353" y="3356990"/>
            <a:ext cx="229521" cy="387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7350585" y="4108019"/>
            <a:ext cx="864120" cy="432060"/>
          </a:xfrm>
          <a:prstGeom prst="rect">
            <a:avLst/>
          </a:prstGeom>
          <a:gradFill>
            <a:gsLst>
              <a:gs pos="1796">
                <a:schemeClr val="accent6">
                  <a:lumMod val="40000"/>
                  <a:lumOff val="60000"/>
                </a:schemeClr>
              </a:gs>
              <a:gs pos="2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3000000" scaled="0"/>
          </a:gra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RG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486465" y="4108019"/>
            <a:ext cx="711720" cy="432060"/>
          </a:xfrm>
          <a:prstGeom prst="rect">
            <a:avLst/>
          </a:prstGeom>
          <a:gradFill>
            <a:gsLst>
              <a:gs pos="1796">
                <a:schemeClr val="accent6">
                  <a:lumMod val="40000"/>
                  <a:lumOff val="60000"/>
                </a:schemeClr>
              </a:gs>
              <a:gs pos="2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3000000" scaled="0"/>
          </a:gra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NT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043290" y="4684099"/>
            <a:ext cx="711720" cy="432060"/>
          </a:xfrm>
          <a:prstGeom prst="rect">
            <a:avLst/>
          </a:prstGeom>
          <a:gradFill>
            <a:gsLst>
              <a:gs pos="1796">
                <a:schemeClr val="accent6">
                  <a:lumMod val="40000"/>
                  <a:lumOff val="60000"/>
                </a:schemeClr>
              </a:gs>
              <a:gs pos="2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3000000" scaled="0"/>
          </a:gra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AN</a:t>
            </a:r>
          </a:p>
        </p:txBody>
      </p:sp>
      <p:sp>
        <p:nvSpPr>
          <p:cNvPr id="33" name="Rectangle 32"/>
          <p:cNvSpPr/>
          <p:nvPr/>
        </p:nvSpPr>
        <p:spPr>
          <a:xfrm>
            <a:off x="7374232" y="5116159"/>
            <a:ext cx="864120" cy="432060"/>
          </a:xfrm>
          <a:prstGeom prst="rect">
            <a:avLst/>
          </a:prstGeom>
          <a:gradFill>
            <a:gsLst>
              <a:gs pos="1796">
                <a:schemeClr val="accent6">
                  <a:lumMod val="40000"/>
                  <a:lumOff val="60000"/>
                </a:schemeClr>
              </a:gs>
              <a:gs pos="2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3000000" scaled="0"/>
          </a:gra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RG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510112" y="5116159"/>
            <a:ext cx="711720" cy="432060"/>
          </a:xfrm>
          <a:prstGeom prst="rect">
            <a:avLst/>
          </a:prstGeom>
          <a:gradFill>
            <a:gsLst>
              <a:gs pos="1796">
                <a:schemeClr val="accent6">
                  <a:lumMod val="40000"/>
                  <a:lumOff val="60000"/>
                </a:schemeClr>
              </a:gs>
              <a:gs pos="2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3000000" scaled="0"/>
          </a:gra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NT</a:t>
            </a:r>
          </a:p>
        </p:txBody>
      </p:sp>
      <p:cxnSp>
        <p:nvCxnSpPr>
          <p:cNvPr id="36" name="Straight Connector 35"/>
          <p:cNvCxnSpPr>
            <a:stCxn id="31" idx="3"/>
            <a:endCxn id="30" idx="1"/>
          </p:cNvCxnSpPr>
          <p:nvPr/>
        </p:nvCxnSpPr>
        <p:spPr>
          <a:xfrm flipV="1">
            <a:off x="5755011" y="4324049"/>
            <a:ext cx="731455" cy="57608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31" idx="3"/>
            <a:endCxn id="34" idx="1"/>
          </p:cNvCxnSpPr>
          <p:nvPr/>
        </p:nvCxnSpPr>
        <p:spPr>
          <a:xfrm>
            <a:off x="5755010" y="4900129"/>
            <a:ext cx="755102" cy="43206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30" idx="3"/>
            <a:endCxn id="29" idx="1"/>
          </p:cNvCxnSpPr>
          <p:nvPr/>
        </p:nvCxnSpPr>
        <p:spPr>
          <a:xfrm>
            <a:off x="7198185" y="4324049"/>
            <a:ext cx="152400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cxnSpLocks/>
            <a:stCxn id="29" idx="3"/>
          </p:cNvCxnSpPr>
          <p:nvPr/>
        </p:nvCxnSpPr>
        <p:spPr>
          <a:xfrm>
            <a:off x="8214706" y="4324049"/>
            <a:ext cx="229521" cy="387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34" idx="3"/>
            <a:endCxn id="33" idx="1"/>
          </p:cNvCxnSpPr>
          <p:nvPr/>
        </p:nvCxnSpPr>
        <p:spPr>
          <a:xfrm>
            <a:off x="7221832" y="5332189"/>
            <a:ext cx="152400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cxnSpLocks/>
            <a:stCxn id="33" idx="3"/>
          </p:cNvCxnSpPr>
          <p:nvPr/>
        </p:nvCxnSpPr>
        <p:spPr>
          <a:xfrm>
            <a:off x="8238353" y="5332189"/>
            <a:ext cx="229521" cy="387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endCxn id="6" idx="1"/>
          </p:cNvCxnSpPr>
          <p:nvPr/>
        </p:nvCxnSpPr>
        <p:spPr>
          <a:xfrm flipV="1">
            <a:off x="4749610" y="2924930"/>
            <a:ext cx="293681" cy="21603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endCxn id="31" idx="1"/>
          </p:cNvCxnSpPr>
          <p:nvPr/>
        </p:nvCxnSpPr>
        <p:spPr>
          <a:xfrm>
            <a:off x="4749610" y="4684099"/>
            <a:ext cx="293681" cy="21603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2938878" y="3623886"/>
            <a:ext cx="997819" cy="615955"/>
          </a:xfrm>
          <a:prstGeom prst="rect">
            <a:avLst/>
          </a:prstGeom>
          <a:gradFill>
            <a:gsLst>
              <a:gs pos="1796">
                <a:schemeClr val="accent6">
                  <a:lumMod val="40000"/>
                  <a:lumOff val="60000"/>
                </a:schemeClr>
              </a:gs>
              <a:gs pos="2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3000000" scaled="0"/>
          </a:gra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MS-BNG</a:t>
            </a:r>
          </a:p>
        </p:txBody>
      </p:sp>
      <p:cxnSp>
        <p:nvCxnSpPr>
          <p:cNvPr id="55" name="Straight Connector 54"/>
          <p:cNvCxnSpPr>
            <a:stCxn id="53" idx="3"/>
            <a:endCxn id="43" idx="2"/>
          </p:cNvCxnSpPr>
          <p:nvPr/>
        </p:nvCxnSpPr>
        <p:spPr>
          <a:xfrm>
            <a:off x="3936697" y="3931864"/>
            <a:ext cx="496943" cy="1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6384040" y="4900130"/>
            <a:ext cx="3816530" cy="90399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7519390" y="5905595"/>
            <a:ext cx="1590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Customer Premises</a:t>
            </a:r>
          </a:p>
        </p:txBody>
      </p:sp>
      <p:sp>
        <p:nvSpPr>
          <p:cNvPr id="59" name="Oval 58"/>
          <p:cNvSpPr/>
          <p:nvPr/>
        </p:nvSpPr>
        <p:spPr>
          <a:xfrm>
            <a:off x="1938690" y="2548208"/>
            <a:ext cx="367612" cy="2767309"/>
          </a:xfrm>
          <a:prstGeom prst="ellipse">
            <a:avLst/>
          </a:prstGeom>
          <a:gradFill>
            <a:gsLst>
              <a:gs pos="1796">
                <a:schemeClr val="accent6">
                  <a:lumMod val="40000"/>
                  <a:lumOff val="60000"/>
                </a:schemeClr>
              </a:gs>
              <a:gs pos="2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3000000" scaled="0"/>
          </a:gra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Backbone</a:t>
            </a:r>
          </a:p>
        </p:txBody>
      </p:sp>
      <p:cxnSp>
        <p:nvCxnSpPr>
          <p:cNvPr id="60" name="Straight Connector 59"/>
          <p:cNvCxnSpPr>
            <a:stCxn id="59" idx="6"/>
            <a:endCxn id="53" idx="1"/>
          </p:cNvCxnSpPr>
          <p:nvPr/>
        </p:nvCxnSpPr>
        <p:spPr>
          <a:xfrm>
            <a:off x="2306303" y="3931863"/>
            <a:ext cx="632575" cy="1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Flowchart: Magnetic Disk 63"/>
          <p:cNvSpPr/>
          <p:nvPr/>
        </p:nvSpPr>
        <p:spPr>
          <a:xfrm>
            <a:off x="3071580" y="1700761"/>
            <a:ext cx="721096" cy="687965"/>
          </a:xfrm>
          <a:prstGeom prst="flowChartMagneticDisk">
            <a:avLst/>
          </a:prstGeom>
          <a:gradFill>
            <a:gsLst>
              <a:gs pos="1796">
                <a:schemeClr val="accent6">
                  <a:lumMod val="40000"/>
                  <a:lumOff val="60000"/>
                </a:schemeClr>
              </a:gs>
              <a:gs pos="2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3000000" scaled="0"/>
          </a:gra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AAA</a:t>
            </a:r>
          </a:p>
        </p:txBody>
      </p:sp>
      <p:cxnSp>
        <p:nvCxnSpPr>
          <p:cNvPr id="65" name="Straight Connector 64"/>
          <p:cNvCxnSpPr>
            <a:stCxn id="64" idx="3"/>
            <a:endCxn id="53" idx="0"/>
          </p:cNvCxnSpPr>
          <p:nvPr/>
        </p:nvCxnSpPr>
        <p:spPr>
          <a:xfrm>
            <a:off x="3432129" y="2388725"/>
            <a:ext cx="5659" cy="1235160"/>
          </a:xfrm>
          <a:prstGeom prst="line">
            <a:avLst/>
          </a:prstGeom>
          <a:ln w="19050"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loud 2"/>
          <p:cNvSpPr/>
          <p:nvPr/>
        </p:nvSpPr>
        <p:spPr>
          <a:xfrm>
            <a:off x="8444227" y="1921020"/>
            <a:ext cx="1371600" cy="736855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3936 w 43256"/>
              <a:gd name="connsiteY0" fmla="*/ 14229 h 43219"/>
              <a:gd name="connsiteX1" fmla="*/ 5659 w 43256"/>
              <a:gd name="connsiteY1" fmla="*/ 6766 h 43219"/>
              <a:gd name="connsiteX2" fmla="*/ 14041 w 43256"/>
              <a:gd name="connsiteY2" fmla="*/ 5061 h 43219"/>
              <a:gd name="connsiteX3" fmla="*/ 22492 w 43256"/>
              <a:gd name="connsiteY3" fmla="*/ 3291 h 43219"/>
              <a:gd name="connsiteX4" fmla="*/ 25785 w 43256"/>
              <a:gd name="connsiteY4" fmla="*/ 59 h 43219"/>
              <a:gd name="connsiteX5" fmla="*/ 29869 w 43256"/>
              <a:gd name="connsiteY5" fmla="*/ 2340 h 43219"/>
              <a:gd name="connsiteX6" fmla="*/ 35499 w 43256"/>
              <a:gd name="connsiteY6" fmla="*/ 549 h 43219"/>
              <a:gd name="connsiteX7" fmla="*/ 38354 w 43256"/>
              <a:gd name="connsiteY7" fmla="*/ 5435 h 43219"/>
              <a:gd name="connsiteX8" fmla="*/ 42018 w 43256"/>
              <a:gd name="connsiteY8" fmla="*/ 10177 h 43219"/>
              <a:gd name="connsiteX9" fmla="*/ 41854 w 43256"/>
              <a:gd name="connsiteY9" fmla="*/ 15319 h 43219"/>
              <a:gd name="connsiteX10" fmla="*/ 43052 w 43256"/>
              <a:gd name="connsiteY10" fmla="*/ 23181 h 43219"/>
              <a:gd name="connsiteX11" fmla="*/ 37440 w 43256"/>
              <a:gd name="connsiteY11" fmla="*/ 30063 h 43219"/>
              <a:gd name="connsiteX12" fmla="*/ 35431 w 43256"/>
              <a:gd name="connsiteY12" fmla="*/ 35960 h 43219"/>
              <a:gd name="connsiteX13" fmla="*/ 28591 w 43256"/>
              <a:gd name="connsiteY13" fmla="*/ 36674 h 43219"/>
              <a:gd name="connsiteX14" fmla="*/ 23703 w 43256"/>
              <a:gd name="connsiteY14" fmla="*/ 42965 h 43219"/>
              <a:gd name="connsiteX15" fmla="*/ 16516 w 43256"/>
              <a:gd name="connsiteY15" fmla="*/ 39125 h 43219"/>
              <a:gd name="connsiteX16" fmla="*/ 5840 w 43256"/>
              <a:gd name="connsiteY16" fmla="*/ 35331 h 43219"/>
              <a:gd name="connsiteX17" fmla="*/ 1146 w 43256"/>
              <a:gd name="connsiteY17" fmla="*/ 31109 h 43219"/>
              <a:gd name="connsiteX18" fmla="*/ 2149 w 43256"/>
              <a:gd name="connsiteY18" fmla="*/ 25410 h 43219"/>
              <a:gd name="connsiteX19" fmla="*/ 31 w 43256"/>
              <a:gd name="connsiteY19" fmla="*/ 19563 h 43219"/>
              <a:gd name="connsiteX20" fmla="*/ 3899 w 43256"/>
              <a:gd name="connsiteY20" fmla="*/ 14366 h 43219"/>
              <a:gd name="connsiteX21" fmla="*/ 3936 w 43256"/>
              <a:gd name="connsiteY21" fmla="*/ 14229 h 43219"/>
              <a:gd name="connsiteX0" fmla="*/ 4729 w 43256"/>
              <a:gd name="connsiteY0" fmla="*/ 26036 h 43219"/>
              <a:gd name="connsiteX1" fmla="*/ 2196 w 43256"/>
              <a:gd name="connsiteY1" fmla="*/ 25239 h 43219"/>
              <a:gd name="connsiteX2" fmla="*/ 6964 w 43256"/>
              <a:gd name="connsiteY2" fmla="*/ 34758 h 43219"/>
              <a:gd name="connsiteX3" fmla="*/ 5856 w 43256"/>
              <a:gd name="connsiteY3" fmla="*/ 35139 h 43219"/>
              <a:gd name="connsiteX4" fmla="*/ 16514 w 43256"/>
              <a:gd name="connsiteY4" fmla="*/ 38949 h 43219"/>
              <a:gd name="connsiteX5" fmla="*/ 15846 w 43256"/>
              <a:gd name="connsiteY5" fmla="*/ 37209 h 43219"/>
              <a:gd name="connsiteX6" fmla="*/ 28863 w 43256"/>
              <a:gd name="connsiteY6" fmla="*/ 34610 h 43219"/>
              <a:gd name="connsiteX7" fmla="*/ 28596 w 43256"/>
              <a:gd name="connsiteY7" fmla="*/ 36519 h 43219"/>
              <a:gd name="connsiteX8" fmla="*/ 34165 w 43256"/>
              <a:gd name="connsiteY8" fmla="*/ 22813 h 43219"/>
              <a:gd name="connsiteX9" fmla="*/ 37416 w 43256"/>
              <a:gd name="connsiteY9" fmla="*/ 29949 h 43219"/>
              <a:gd name="connsiteX10" fmla="*/ 41834 w 43256"/>
              <a:gd name="connsiteY10" fmla="*/ 15213 h 43219"/>
              <a:gd name="connsiteX11" fmla="*/ 40386 w 43256"/>
              <a:gd name="connsiteY11" fmla="*/ 17889 h 43219"/>
              <a:gd name="connsiteX12" fmla="*/ 38360 w 43256"/>
              <a:gd name="connsiteY12" fmla="*/ 5285 h 43219"/>
              <a:gd name="connsiteX13" fmla="*/ 38436 w 43256"/>
              <a:gd name="connsiteY13" fmla="*/ 6549 h 43219"/>
              <a:gd name="connsiteX14" fmla="*/ 29114 w 43256"/>
              <a:gd name="connsiteY14" fmla="*/ 3811 h 43219"/>
              <a:gd name="connsiteX15" fmla="*/ 29856 w 43256"/>
              <a:gd name="connsiteY15" fmla="*/ 2199 h 43219"/>
              <a:gd name="connsiteX16" fmla="*/ 22177 w 43256"/>
              <a:gd name="connsiteY16" fmla="*/ 4579 h 43219"/>
              <a:gd name="connsiteX17" fmla="*/ 22871 w 43256"/>
              <a:gd name="connsiteY17" fmla="*/ 7710 h 43219"/>
              <a:gd name="connsiteX18" fmla="*/ 14036 w 43256"/>
              <a:gd name="connsiteY18" fmla="*/ 5051 h 43219"/>
              <a:gd name="connsiteX19" fmla="*/ 15336 w 43256"/>
              <a:gd name="connsiteY19" fmla="*/ 6399 h 43219"/>
              <a:gd name="connsiteX20" fmla="*/ 4163 w 43256"/>
              <a:gd name="connsiteY20" fmla="*/ 15648 h 43219"/>
              <a:gd name="connsiteX21" fmla="*/ 3936 w 43256"/>
              <a:gd name="connsiteY21" fmla="*/ 14229 h 43219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9856 w 43256"/>
              <a:gd name="connsiteY15" fmla="*/ 2191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8741 w 43256"/>
              <a:gd name="connsiteY15" fmla="*/ 7465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8741 w 43256"/>
              <a:gd name="connsiteY15" fmla="*/ 7465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14036 w 43256"/>
              <a:gd name="connsiteY18" fmla="*/ 5948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14036 w 43256"/>
              <a:gd name="connsiteY18" fmla="*/ 5948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22567 w 43256"/>
              <a:gd name="connsiteY18" fmla="*/ 11653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4163 w 43256"/>
              <a:gd name="connsiteY18" fmla="*/ 16545 h 44116"/>
              <a:gd name="connsiteX19" fmla="*/ 3936 w 43256"/>
              <a:gd name="connsiteY19" fmla="*/ 15126 h 44116"/>
              <a:gd name="connsiteX0" fmla="*/ 3936 w 43256"/>
              <a:gd name="connsiteY0" fmla="*/ 16087 h 45077"/>
              <a:gd name="connsiteX1" fmla="*/ 5659 w 43256"/>
              <a:gd name="connsiteY1" fmla="*/ 8624 h 45077"/>
              <a:gd name="connsiteX2" fmla="*/ 14041 w 43256"/>
              <a:gd name="connsiteY2" fmla="*/ 6919 h 45077"/>
              <a:gd name="connsiteX3" fmla="*/ 25782 w 43256"/>
              <a:gd name="connsiteY3" fmla="*/ 5580 h 45077"/>
              <a:gd name="connsiteX4" fmla="*/ 25785 w 43256"/>
              <a:gd name="connsiteY4" fmla="*/ 1917 h 45077"/>
              <a:gd name="connsiteX5" fmla="*/ 29869 w 43256"/>
              <a:gd name="connsiteY5" fmla="*/ 4198 h 45077"/>
              <a:gd name="connsiteX6" fmla="*/ 35499 w 43256"/>
              <a:gd name="connsiteY6" fmla="*/ 2407 h 45077"/>
              <a:gd name="connsiteX7" fmla="*/ 38354 w 43256"/>
              <a:gd name="connsiteY7" fmla="*/ 7293 h 45077"/>
              <a:gd name="connsiteX8" fmla="*/ 42018 w 43256"/>
              <a:gd name="connsiteY8" fmla="*/ 12035 h 45077"/>
              <a:gd name="connsiteX9" fmla="*/ 41854 w 43256"/>
              <a:gd name="connsiteY9" fmla="*/ 17177 h 45077"/>
              <a:gd name="connsiteX10" fmla="*/ 43052 w 43256"/>
              <a:gd name="connsiteY10" fmla="*/ 25039 h 45077"/>
              <a:gd name="connsiteX11" fmla="*/ 37440 w 43256"/>
              <a:gd name="connsiteY11" fmla="*/ 31921 h 45077"/>
              <a:gd name="connsiteX12" fmla="*/ 35431 w 43256"/>
              <a:gd name="connsiteY12" fmla="*/ 37818 h 45077"/>
              <a:gd name="connsiteX13" fmla="*/ 28591 w 43256"/>
              <a:gd name="connsiteY13" fmla="*/ 38532 h 45077"/>
              <a:gd name="connsiteX14" fmla="*/ 23703 w 43256"/>
              <a:gd name="connsiteY14" fmla="*/ 44823 h 45077"/>
              <a:gd name="connsiteX15" fmla="*/ 16516 w 43256"/>
              <a:gd name="connsiteY15" fmla="*/ 40983 h 45077"/>
              <a:gd name="connsiteX16" fmla="*/ 5840 w 43256"/>
              <a:gd name="connsiteY16" fmla="*/ 37189 h 45077"/>
              <a:gd name="connsiteX17" fmla="*/ 1146 w 43256"/>
              <a:gd name="connsiteY17" fmla="*/ 32967 h 45077"/>
              <a:gd name="connsiteX18" fmla="*/ 2149 w 43256"/>
              <a:gd name="connsiteY18" fmla="*/ 27268 h 45077"/>
              <a:gd name="connsiteX19" fmla="*/ 31 w 43256"/>
              <a:gd name="connsiteY19" fmla="*/ 21421 h 45077"/>
              <a:gd name="connsiteX20" fmla="*/ 3899 w 43256"/>
              <a:gd name="connsiteY20" fmla="*/ 16224 h 45077"/>
              <a:gd name="connsiteX21" fmla="*/ 3936 w 43256"/>
              <a:gd name="connsiteY21" fmla="*/ 16087 h 45077"/>
              <a:gd name="connsiteX0" fmla="*/ 4729 w 43256"/>
              <a:gd name="connsiteY0" fmla="*/ 27894 h 45077"/>
              <a:gd name="connsiteX1" fmla="*/ 2196 w 43256"/>
              <a:gd name="connsiteY1" fmla="*/ 27097 h 45077"/>
              <a:gd name="connsiteX2" fmla="*/ 6964 w 43256"/>
              <a:gd name="connsiteY2" fmla="*/ 36616 h 45077"/>
              <a:gd name="connsiteX3" fmla="*/ 5856 w 43256"/>
              <a:gd name="connsiteY3" fmla="*/ 36997 h 45077"/>
              <a:gd name="connsiteX4" fmla="*/ 16514 w 43256"/>
              <a:gd name="connsiteY4" fmla="*/ 40807 h 45077"/>
              <a:gd name="connsiteX5" fmla="*/ 15846 w 43256"/>
              <a:gd name="connsiteY5" fmla="*/ 39067 h 45077"/>
              <a:gd name="connsiteX6" fmla="*/ 28863 w 43256"/>
              <a:gd name="connsiteY6" fmla="*/ 36468 h 45077"/>
              <a:gd name="connsiteX7" fmla="*/ 28596 w 43256"/>
              <a:gd name="connsiteY7" fmla="*/ 38377 h 45077"/>
              <a:gd name="connsiteX8" fmla="*/ 34165 w 43256"/>
              <a:gd name="connsiteY8" fmla="*/ 24671 h 45077"/>
              <a:gd name="connsiteX9" fmla="*/ 37416 w 43256"/>
              <a:gd name="connsiteY9" fmla="*/ 31807 h 45077"/>
              <a:gd name="connsiteX10" fmla="*/ 41834 w 43256"/>
              <a:gd name="connsiteY10" fmla="*/ 17071 h 45077"/>
              <a:gd name="connsiteX11" fmla="*/ 40386 w 43256"/>
              <a:gd name="connsiteY11" fmla="*/ 19747 h 45077"/>
              <a:gd name="connsiteX12" fmla="*/ 38360 w 43256"/>
              <a:gd name="connsiteY12" fmla="*/ 7143 h 45077"/>
              <a:gd name="connsiteX13" fmla="*/ 38436 w 43256"/>
              <a:gd name="connsiteY13" fmla="*/ 8407 h 45077"/>
              <a:gd name="connsiteX14" fmla="*/ 29114 w 43256"/>
              <a:gd name="connsiteY14" fmla="*/ 5669 h 45077"/>
              <a:gd name="connsiteX15" fmla="*/ 28741 w 43256"/>
              <a:gd name="connsiteY15" fmla="*/ 9331 h 45077"/>
              <a:gd name="connsiteX16" fmla="*/ 22177 w 43256"/>
              <a:gd name="connsiteY16" fmla="*/ 6437 h 45077"/>
              <a:gd name="connsiteX17" fmla="*/ 22871 w 43256"/>
              <a:gd name="connsiteY17" fmla="*/ 9568 h 45077"/>
              <a:gd name="connsiteX18" fmla="*/ 4163 w 43256"/>
              <a:gd name="connsiteY18" fmla="*/ 17506 h 45077"/>
              <a:gd name="connsiteX19" fmla="*/ 3936 w 43256"/>
              <a:gd name="connsiteY19" fmla="*/ 16087 h 45077"/>
              <a:gd name="connsiteX0" fmla="*/ 3936 w 43256"/>
              <a:gd name="connsiteY0" fmla="*/ 16087 h 45077"/>
              <a:gd name="connsiteX1" fmla="*/ 5659 w 43256"/>
              <a:gd name="connsiteY1" fmla="*/ 8624 h 45077"/>
              <a:gd name="connsiteX2" fmla="*/ 14041 w 43256"/>
              <a:gd name="connsiteY2" fmla="*/ 6919 h 45077"/>
              <a:gd name="connsiteX3" fmla="*/ 25782 w 43256"/>
              <a:gd name="connsiteY3" fmla="*/ 5580 h 45077"/>
              <a:gd name="connsiteX4" fmla="*/ 25785 w 43256"/>
              <a:gd name="connsiteY4" fmla="*/ 1917 h 45077"/>
              <a:gd name="connsiteX5" fmla="*/ 29869 w 43256"/>
              <a:gd name="connsiteY5" fmla="*/ 4198 h 45077"/>
              <a:gd name="connsiteX6" fmla="*/ 35499 w 43256"/>
              <a:gd name="connsiteY6" fmla="*/ 2407 h 45077"/>
              <a:gd name="connsiteX7" fmla="*/ 38354 w 43256"/>
              <a:gd name="connsiteY7" fmla="*/ 7293 h 45077"/>
              <a:gd name="connsiteX8" fmla="*/ 42018 w 43256"/>
              <a:gd name="connsiteY8" fmla="*/ 12035 h 45077"/>
              <a:gd name="connsiteX9" fmla="*/ 41854 w 43256"/>
              <a:gd name="connsiteY9" fmla="*/ 17177 h 45077"/>
              <a:gd name="connsiteX10" fmla="*/ 43052 w 43256"/>
              <a:gd name="connsiteY10" fmla="*/ 25039 h 45077"/>
              <a:gd name="connsiteX11" fmla="*/ 37440 w 43256"/>
              <a:gd name="connsiteY11" fmla="*/ 31921 h 45077"/>
              <a:gd name="connsiteX12" fmla="*/ 35431 w 43256"/>
              <a:gd name="connsiteY12" fmla="*/ 37818 h 45077"/>
              <a:gd name="connsiteX13" fmla="*/ 28591 w 43256"/>
              <a:gd name="connsiteY13" fmla="*/ 38532 h 45077"/>
              <a:gd name="connsiteX14" fmla="*/ 23703 w 43256"/>
              <a:gd name="connsiteY14" fmla="*/ 44823 h 45077"/>
              <a:gd name="connsiteX15" fmla="*/ 16516 w 43256"/>
              <a:gd name="connsiteY15" fmla="*/ 40983 h 45077"/>
              <a:gd name="connsiteX16" fmla="*/ 5840 w 43256"/>
              <a:gd name="connsiteY16" fmla="*/ 37189 h 45077"/>
              <a:gd name="connsiteX17" fmla="*/ 1146 w 43256"/>
              <a:gd name="connsiteY17" fmla="*/ 32967 h 45077"/>
              <a:gd name="connsiteX18" fmla="*/ 2149 w 43256"/>
              <a:gd name="connsiteY18" fmla="*/ 27268 h 45077"/>
              <a:gd name="connsiteX19" fmla="*/ 31 w 43256"/>
              <a:gd name="connsiteY19" fmla="*/ 21421 h 45077"/>
              <a:gd name="connsiteX20" fmla="*/ 3899 w 43256"/>
              <a:gd name="connsiteY20" fmla="*/ 16224 h 45077"/>
              <a:gd name="connsiteX21" fmla="*/ 3936 w 43256"/>
              <a:gd name="connsiteY21" fmla="*/ 16087 h 45077"/>
              <a:gd name="connsiteX0" fmla="*/ 4729 w 43256"/>
              <a:gd name="connsiteY0" fmla="*/ 27894 h 45077"/>
              <a:gd name="connsiteX1" fmla="*/ 2196 w 43256"/>
              <a:gd name="connsiteY1" fmla="*/ 27097 h 45077"/>
              <a:gd name="connsiteX2" fmla="*/ 6964 w 43256"/>
              <a:gd name="connsiteY2" fmla="*/ 36616 h 45077"/>
              <a:gd name="connsiteX3" fmla="*/ 5856 w 43256"/>
              <a:gd name="connsiteY3" fmla="*/ 36997 h 45077"/>
              <a:gd name="connsiteX4" fmla="*/ 16514 w 43256"/>
              <a:gd name="connsiteY4" fmla="*/ 40807 h 45077"/>
              <a:gd name="connsiteX5" fmla="*/ 15846 w 43256"/>
              <a:gd name="connsiteY5" fmla="*/ 39067 h 45077"/>
              <a:gd name="connsiteX6" fmla="*/ 28863 w 43256"/>
              <a:gd name="connsiteY6" fmla="*/ 36468 h 45077"/>
              <a:gd name="connsiteX7" fmla="*/ 28596 w 43256"/>
              <a:gd name="connsiteY7" fmla="*/ 38377 h 45077"/>
              <a:gd name="connsiteX8" fmla="*/ 34165 w 43256"/>
              <a:gd name="connsiteY8" fmla="*/ 24671 h 45077"/>
              <a:gd name="connsiteX9" fmla="*/ 37416 w 43256"/>
              <a:gd name="connsiteY9" fmla="*/ 31807 h 45077"/>
              <a:gd name="connsiteX10" fmla="*/ 41834 w 43256"/>
              <a:gd name="connsiteY10" fmla="*/ 17071 h 45077"/>
              <a:gd name="connsiteX11" fmla="*/ 40386 w 43256"/>
              <a:gd name="connsiteY11" fmla="*/ 19747 h 45077"/>
              <a:gd name="connsiteX12" fmla="*/ 38360 w 43256"/>
              <a:gd name="connsiteY12" fmla="*/ 7143 h 45077"/>
              <a:gd name="connsiteX13" fmla="*/ 38436 w 43256"/>
              <a:gd name="connsiteY13" fmla="*/ 8407 h 45077"/>
              <a:gd name="connsiteX14" fmla="*/ 29114 w 43256"/>
              <a:gd name="connsiteY14" fmla="*/ 5669 h 45077"/>
              <a:gd name="connsiteX15" fmla="*/ 28741 w 43256"/>
              <a:gd name="connsiteY15" fmla="*/ 9331 h 45077"/>
              <a:gd name="connsiteX16" fmla="*/ 22177 w 43256"/>
              <a:gd name="connsiteY16" fmla="*/ 6437 h 45077"/>
              <a:gd name="connsiteX17" fmla="*/ 22871 w 43256"/>
              <a:gd name="connsiteY17" fmla="*/ 9568 h 45077"/>
              <a:gd name="connsiteX18" fmla="*/ 4163 w 43256"/>
              <a:gd name="connsiteY18" fmla="*/ 17506 h 45077"/>
              <a:gd name="connsiteX19" fmla="*/ 3936 w 43256"/>
              <a:gd name="connsiteY19" fmla="*/ 16087 h 45077"/>
              <a:gd name="connsiteX0" fmla="*/ 3936 w 43256"/>
              <a:gd name="connsiteY0" fmla="*/ 15958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3936 w 43256"/>
              <a:gd name="connsiteY21" fmla="*/ 15958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3936 w 43256"/>
              <a:gd name="connsiteY19" fmla="*/ 15958 h 44948"/>
              <a:gd name="connsiteX0" fmla="*/ 3936 w 43256"/>
              <a:gd name="connsiteY0" fmla="*/ 15958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3936 w 43256"/>
              <a:gd name="connsiteY21" fmla="*/ 15958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6803 w 43256"/>
              <a:gd name="connsiteY9" fmla="*/ 2834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429 w 43256"/>
              <a:gd name="connsiteY7" fmla="*/ 3243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18516 w 43256"/>
              <a:gd name="connsiteY6" fmla="*/ 2990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8516 w 43256"/>
              <a:gd name="connsiteY5" fmla="*/ 2990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10208 w 43256"/>
              <a:gd name="connsiteY1" fmla="*/ 28184 h 44948"/>
              <a:gd name="connsiteX2" fmla="*/ 6155 w 43256"/>
              <a:gd name="connsiteY2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2951 w 43256"/>
              <a:gd name="connsiteY20" fmla="*/ 13619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007 w 43256"/>
              <a:gd name="connsiteY20" fmla="*/ 11251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8285 w 43256"/>
              <a:gd name="connsiteY20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8285 w 43256"/>
              <a:gd name="connsiteY20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290 w 42261"/>
              <a:gd name="connsiteY0" fmla="*/ 14236 h 44948"/>
              <a:gd name="connsiteX1" fmla="*/ 8400 w 42261"/>
              <a:gd name="connsiteY1" fmla="*/ 7526 h 44948"/>
              <a:gd name="connsiteX2" fmla="*/ 13269 w 42261"/>
              <a:gd name="connsiteY2" fmla="*/ 7113 h 44948"/>
              <a:gd name="connsiteX3" fmla="*/ 24787 w 42261"/>
              <a:gd name="connsiteY3" fmla="*/ 5451 h 44948"/>
              <a:gd name="connsiteX4" fmla="*/ 24790 w 42261"/>
              <a:gd name="connsiteY4" fmla="*/ 1788 h 44948"/>
              <a:gd name="connsiteX5" fmla="*/ 28874 w 42261"/>
              <a:gd name="connsiteY5" fmla="*/ 4069 h 44948"/>
              <a:gd name="connsiteX6" fmla="*/ 34504 w 42261"/>
              <a:gd name="connsiteY6" fmla="*/ 2278 h 44948"/>
              <a:gd name="connsiteX7" fmla="*/ 37359 w 42261"/>
              <a:gd name="connsiteY7" fmla="*/ 7164 h 44948"/>
              <a:gd name="connsiteX8" fmla="*/ 41023 w 42261"/>
              <a:gd name="connsiteY8" fmla="*/ 11906 h 44948"/>
              <a:gd name="connsiteX9" fmla="*/ 40859 w 42261"/>
              <a:gd name="connsiteY9" fmla="*/ 17048 h 44948"/>
              <a:gd name="connsiteX10" fmla="*/ 42057 w 42261"/>
              <a:gd name="connsiteY10" fmla="*/ 24910 h 44948"/>
              <a:gd name="connsiteX11" fmla="*/ 36445 w 42261"/>
              <a:gd name="connsiteY11" fmla="*/ 31792 h 44948"/>
              <a:gd name="connsiteX12" fmla="*/ 34436 w 42261"/>
              <a:gd name="connsiteY12" fmla="*/ 37689 h 44948"/>
              <a:gd name="connsiteX13" fmla="*/ 27596 w 42261"/>
              <a:gd name="connsiteY13" fmla="*/ 38403 h 44948"/>
              <a:gd name="connsiteX14" fmla="*/ 22708 w 42261"/>
              <a:gd name="connsiteY14" fmla="*/ 44694 h 44948"/>
              <a:gd name="connsiteX15" fmla="*/ 15521 w 42261"/>
              <a:gd name="connsiteY15" fmla="*/ 40854 h 44948"/>
              <a:gd name="connsiteX16" fmla="*/ 4845 w 42261"/>
              <a:gd name="connsiteY16" fmla="*/ 37060 h 44948"/>
              <a:gd name="connsiteX17" fmla="*/ 151 w 42261"/>
              <a:gd name="connsiteY17" fmla="*/ 32838 h 44948"/>
              <a:gd name="connsiteX18" fmla="*/ 10355 w 42261"/>
              <a:gd name="connsiteY18" fmla="*/ 23445 h 44948"/>
              <a:gd name="connsiteX19" fmla="*/ 7290 w 42261"/>
              <a:gd name="connsiteY19" fmla="*/ 14236 h 44948"/>
              <a:gd name="connsiteX0" fmla="*/ 9477 w 42261"/>
              <a:gd name="connsiteY0" fmla="*/ 20015 h 44948"/>
              <a:gd name="connsiteX1" fmla="*/ 10624 w 42261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423 w 37839"/>
              <a:gd name="connsiteY16" fmla="*/ 37060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7635 w 37839"/>
              <a:gd name="connsiteY17" fmla="*/ 29152 h 44948"/>
              <a:gd name="connsiteX18" fmla="*/ 5933 w 37839"/>
              <a:gd name="connsiteY18" fmla="*/ 23445 h 44948"/>
              <a:gd name="connsiteX19" fmla="*/ 2868 w 37839"/>
              <a:gd name="connsiteY19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0368 w 37839"/>
              <a:gd name="connsiteY4" fmla="*/ 1962 h 45122"/>
              <a:gd name="connsiteX5" fmla="*/ 24452 w 37839"/>
              <a:gd name="connsiteY5" fmla="*/ 4243 h 45122"/>
              <a:gd name="connsiteX6" fmla="*/ 30082 w 37839"/>
              <a:gd name="connsiteY6" fmla="*/ 2452 h 45122"/>
              <a:gd name="connsiteX7" fmla="*/ 32937 w 37839"/>
              <a:gd name="connsiteY7" fmla="*/ 7338 h 45122"/>
              <a:gd name="connsiteX8" fmla="*/ 36601 w 37839"/>
              <a:gd name="connsiteY8" fmla="*/ 12080 h 45122"/>
              <a:gd name="connsiteX9" fmla="*/ 36437 w 37839"/>
              <a:gd name="connsiteY9" fmla="*/ 17222 h 45122"/>
              <a:gd name="connsiteX10" fmla="*/ 37635 w 37839"/>
              <a:gd name="connsiteY10" fmla="*/ 25084 h 45122"/>
              <a:gd name="connsiteX11" fmla="*/ 32023 w 37839"/>
              <a:gd name="connsiteY11" fmla="*/ 31966 h 45122"/>
              <a:gd name="connsiteX12" fmla="*/ 30014 w 37839"/>
              <a:gd name="connsiteY12" fmla="*/ 37863 h 45122"/>
              <a:gd name="connsiteX13" fmla="*/ 23174 w 37839"/>
              <a:gd name="connsiteY13" fmla="*/ 38577 h 45122"/>
              <a:gd name="connsiteX14" fmla="*/ 18286 w 37839"/>
              <a:gd name="connsiteY14" fmla="*/ 44868 h 45122"/>
              <a:gd name="connsiteX15" fmla="*/ 11099 w 37839"/>
              <a:gd name="connsiteY15" fmla="*/ 41028 h 45122"/>
              <a:gd name="connsiteX16" fmla="*/ 11129 w 37839"/>
              <a:gd name="connsiteY16" fmla="*/ 25502 h 45122"/>
              <a:gd name="connsiteX17" fmla="*/ 5933 w 37839"/>
              <a:gd name="connsiteY17" fmla="*/ 23619 h 45122"/>
              <a:gd name="connsiteX18" fmla="*/ 2868 w 37839"/>
              <a:gd name="connsiteY18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4452 w 37839"/>
              <a:gd name="connsiteY4" fmla="*/ 4243 h 45122"/>
              <a:gd name="connsiteX5" fmla="*/ 30082 w 37839"/>
              <a:gd name="connsiteY5" fmla="*/ 2452 h 45122"/>
              <a:gd name="connsiteX6" fmla="*/ 32937 w 37839"/>
              <a:gd name="connsiteY6" fmla="*/ 7338 h 45122"/>
              <a:gd name="connsiteX7" fmla="*/ 36601 w 37839"/>
              <a:gd name="connsiteY7" fmla="*/ 12080 h 45122"/>
              <a:gd name="connsiteX8" fmla="*/ 36437 w 37839"/>
              <a:gd name="connsiteY8" fmla="*/ 17222 h 45122"/>
              <a:gd name="connsiteX9" fmla="*/ 37635 w 37839"/>
              <a:gd name="connsiteY9" fmla="*/ 25084 h 45122"/>
              <a:gd name="connsiteX10" fmla="*/ 32023 w 37839"/>
              <a:gd name="connsiteY10" fmla="*/ 31966 h 45122"/>
              <a:gd name="connsiteX11" fmla="*/ 30014 w 37839"/>
              <a:gd name="connsiteY11" fmla="*/ 37863 h 45122"/>
              <a:gd name="connsiteX12" fmla="*/ 23174 w 37839"/>
              <a:gd name="connsiteY12" fmla="*/ 38577 h 45122"/>
              <a:gd name="connsiteX13" fmla="*/ 18286 w 37839"/>
              <a:gd name="connsiteY13" fmla="*/ 44868 h 45122"/>
              <a:gd name="connsiteX14" fmla="*/ 11099 w 37839"/>
              <a:gd name="connsiteY14" fmla="*/ 41028 h 45122"/>
              <a:gd name="connsiteX15" fmla="*/ 11129 w 37839"/>
              <a:gd name="connsiteY15" fmla="*/ 25502 h 45122"/>
              <a:gd name="connsiteX16" fmla="*/ 5933 w 37839"/>
              <a:gd name="connsiteY16" fmla="*/ 23619 h 45122"/>
              <a:gd name="connsiteX17" fmla="*/ 2868 w 37839"/>
              <a:gd name="connsiteY17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30082 w 37839"/>
              <a:gd name="connsiteY5" fmla="*/ 2452 h 45122"/>
              <a:gd name="connsiteX6" fmla="*/ 32937 w 37839"/>
              <a:gd name="connsiteY6" fmla="*/ 7338 h 45122"/>
              <a:gd name="connsiteX7" fmla="*/ 36601 w 37839"/>
              <a:gd name="connsiteY7" fmla="*/ 12080 h 45122"/>
              <a:gd name="connsiteX8" fmla="*/ 36437 w 37839"/>
              <a:gd name="connsiteY8" fmla="*/ 17222 h 45122"/>
              <a:gd name="connsiteX9" fmla="*/ 37635 w 37839"/>
              <a:gd name="connsiteY9" fmla="*/ 25084 h 45122"/>
              <a:gd name="connsiteX10" fmla="*/ 32023 w 37839"/>
              <a:gd name="connsiteY10" fmla="*/ 31966 h 45122"/>
              <a:gd name="connsiteX11" fmla="*/ 30014 w 37839"/>
              <a:gd name="connsiteY11" fmla="*/ 37863 h 45122"/>
              <a:gd name="connsiteX12" fmla="*/ 23174 w 37839"/>
              <a:gd name="connsiteY12" fmla="*/ 38577 h 45122"/>
              <a:gd name="connsiteX13" fmla="*/ 18286 w 37839"/>
              <a:gd name="connsiteY13" fmla="*/ 44868 h 45122"/>
              <a:gd name="connsiteX14" fmla="*/ 11099 w 37839"/>
              <a:gd name="connsiteY14" fmla="*/ 41028 h 45122"/>
              <a:gd name="connsiteX15" fmla="*/ 11129 w 37839"/>
              <a:gd name="connsiteY15" fmla="*/ 25502 h 45122"/>
              <a:gd name="connsiteX16" fmla="*/ 5933 w 37839"/>
              <a:gd name="connsiteY16" fmla="*/ 23619 h 45122"/>
              <a:gd name="connsiteX17" fmla="*/ 2868 w 37839"/>
              <a:gd name="connsiteY17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32937 w 37839"/>
              <a:gd name="connsiteY5" fmla="*/ 7338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29591 w 37839"/>
              <a:gd name="connsiteY5" fmla="*/ 11859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29591 w 37839"/>
              <a:gd name="connsiteY5" fmla="*/ 11859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6601 w 37810"/>
              <a:gd name="connsiteY6" fmla="*/ 12080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73 h 45185"/>
              <a:gd name="connsiteX1" fmla="*/ 3978 w 37810"/>
              <a:gd name="connsiteY1" fmla="*/ 7763 h 45185"/>
              <a:gd name="connsiteX2" fmla="*/ 8680 w 37810"/>
              <a:gd name="connsiteY2" fmla="*/ 6919 h 45185"/>
              <a:gd name="connsiteX3" fmla="*/ 20421 w 37810"/>
              <a:gd name="connsiteY3" fmla="*/ 5580 h 45185"/>
              <a:gd name="connsiteX4" fmla="*/ 25400 w 37810"/>
              <a:gd name="connsiteY4" fmla="*/ 8289 h 45185"/>
              <a:gd name="connsiteX5" fmla="*/ 29368 w 37810"/>
              <a:gd name="connsiteY5" fmla="*/ 11922 h 45185"/>
              <a:gd name="connsiteX6" fmla="*/ 31583 w 37810"/>
              <a:gd name="connsiteY6" fmla="*/ 21077 h 45185"/>
              <a:gd name="connsiteX7" fmla="*/ 25676 w 37810"/>
              <a:gd name="connsiteY7" fmla="*/ 23743 h 45185"/>
              <a:gd name="connsiteX8" fmla="*/ 37635 w 37810"/>
              <a:gd name="connsiteY8" fmla="*/ 25147 h 45185"/>
              <a:gd name="connsiteX9" fmla="*/ 32023 w 37810"/>
              <a:gd name="connsiteY9" fmla="*/ 32029 h 45185"/>
              <a:gd name="connsiteX10" fmla="*/ 30014 w 37810"/>
              <a:gd name="connsiteY10" fmla="*/ 37926 h 45185"/>
              <a:gd name="connsiteX11" fmla="*/ 23174 w 37810"/>
              <a:gd name="connsiteY11" fmla="*/ 38640 h 45185"/>
              <a:gd name="connsiteX12" fmla="*/ 18286 w 37810"/>
              <a:gd name="connsiteY12" fmla="*/ 44931 h 45185"/>
              <a:gd name="connsiteX13" fmla="*/ 11099 w 37810"/>
              <a:gd name="connsiteY13" fmla="*/ 41091 h 45185"/>
              <a:gd name="connsiteX14" fmla="*/ 11129 w 37810"/>
              <a:gd name="connsiteY14" fmla="*/ 25565 h 45185"/>
              <a:gd name="connsiteX15" fmla="*/ 5933 w 37810"/>
              <a:gd name="connsiteY15" fmla="*/ 23682 h 45185"/>
              <a:gd name="connsiteX16" fmla="*/ 2868 w 37810"/>
              <a:gd name="connsiteY16" fmla="*/ 14473 h 45185"/>
              <a:gd name="connsiteX0" fmla="*/ 5055 w 37810"/>
              <a:gd name="connsiteY0" fmla="*/ 20252 h 45185"/>
              <a:gd name="connsiteX1" fmla="*/ 6202 w 37810"/>
              <a:gd name="connsiteY1" fmla="*/ 19348 h 45185"/>
              <a:gd name="connsiteX0" fmla="*/ 2868 w 37810"/>
              <a:gd name="connsiteY0" fmla="*/ 14473 h 45185"/>
              <a:gd name="connsiteX1" fmla="*/ 3978 w 37810"/>
              <a:gd name="connsiteY1" fmla="*/ 7763 h 45185"/>
              <a:gd name="connsiteX2" fmla="*/ 8680 w 37810"/>
              <a:gd name="connsiteY2" fmla="*/ 6919 h 45185"/>
              <a:gd name="connsiteX3" fmla="*/ 20421 w 37810"/>
              <a:gd name="connsiteY3" fmla="*/ 5580 h 45185"/>
              <a:gd name="connsiteX4" fmla="*/ 25400 w 37810"/>
              <a:gd name="connsiteY4" fmla="*/ 8289 h 45185"/>
              <a:gd name="connsiteX5" fmla="*/ 29368 w 37810"/>
              <a:gd name="connsiteY5" fmla="*/ 11922 h 45185"/>
              <a:gd name="connsiteX6" fmla="*/ 31583 w 37810"/>
              <a:gd name="connsiteY6" fmla="*/ 21077 h 45185"/>
              <a:gd name="connsiteX7" fmla="*/ 25676 w 37810"/>
              <a:gd name="connsiteY7" fmla="*/ 23743 h 45185"/>
              <a:gd name="connsiteX8" fmla="*/ 37635 w 37810"/>
              <a:gd name="connsiteY8" fmla="*/ 25147 h 45185"/>
              <a:gd name="connsiteX9" fmla="*/ 32023 w 37810"/>
              <a:gd name="connsiteY9" fmla="*/ 32029 h 45185"/>
              <a:gd name="connsiteX10" fmla="*/ 30014 w 37810"/>
              <a:gd name="connsiteY10" fmla="*/ 37926 h 45185"/>
              <a:gd name="connsiteX11" fmla="*/ 23174 w 37810"/>
              <a:gd name="connsiteY11" fmla="*/ 38640 h 45185"/>
              <a:gd name="connsiteX12" fmla="*/ 18286 w 37810"/>
              <a:gd name="connsiteY12" fmla="*/ 44931 h 45185"/>
              <a:gd name="connsiteX13" fmla="*/ 11099 w 37810"/>
              <a:gd name="connsiteY13" fmla="*/ 41091 h 45185"/>
              <a:gd name="connsiteX14" fmla="*/ 11129 w 37810"/>
              <a:gd name="connsiteY14" fmla="*/ 25565 h 45185"/>
              <a:gd name="connsiteX15" fmla="*/ 5933 w 37810"/>
              <a:gd name="connsiteY15" fmla="*/ 23682 h 45185"/>
              <a:gd name="connsiteX16" fmla="*/ 2868 w 37810"/>
              <a:gd name="connsiteY16" fmla="*/ 14473 h 45185"/>
              <a:gd name="connsiteX0" fmla="*/ 5055 w 37810"/>
              <a:gd name="connsiteY0" fmla="*/ 20252 h 45185"/>
              <a:gd name="connsiteX1" fmla="*/ 6202 w 37810"/>
              <a:gd name="connsiteY1" fmla="*/ 19348 h 45185"/>
              <a:gd name="connsiteX0" fmla="*/ 2868 w 33085"/>
              <a:gd name="connsiteY0" fmla="*/ 14473 h 45185"/>
              <a:gd name="connsiteX1" fmla="*/ 3978 w 33085"/>
              <a:gd name="connsiteY1" fmla="*/ 7763 h 45185"/>
              <a:gd name="connsiteX2" fmla="*/ 8680 w 33085"/>
              <a:gd name="connsiteY2" fmla="*/ 6919 h 45185"/>
              <a:gd name="connsiteX3" fmla="*/ 20421 w 33085"/>
              <a:gd name="connsiteY3" fmla="*/ 5580 h 45185"/>
              <a:gd name="connsiteX4" fmla="*/ 25400 w 33085"/>
              <a:gd name="connsiteY4" fmla="*/ 8289 h 45185"/>
              <a:gd name="connsiteX5" fmla="*/ 29368 w 33085"/>
              <a:gd name="connsiteY5" fmla="*/ 11922 h 45185"/>
              <a:gd name="connsiteX6" fmla="*/ 31583 w 33085"/>
              <a:gd name="connsiteY6" fmla="*/ 21077 h 45185"/>
              <a:gd name="connsiteX7" fmla="*/ 25676 w 33085"/>
              <a:gd name="connsiteY7" fmla="*/ 23743 h 45185"/>
              <a:gd name="connsiteX8" fmla="*/ 30442 w 33085"/>
              <a:gd name="connsiteY8" fmla="*/ 29560 h 45185"/>
              <a:gd name="connsiteX9" fmla="*/ 32023 w 33085"/>
              <a:gd name="connsiteY9" fmla="*/ 32029 h 45185"/>
              <a:gd name="connsiteX10" fmla="*/ 30014 w 33085"/>
              <a:gd name="connsiteY10" fmla="*/ 37926 h 45185"/>
              <a:gd name="connsiteX11" fmla="*/ 23174 w 33085"/>
              <a:gd name="connsiteY11" fmla="*/ 38640 h 45185"/>
              <a:gd name="connsiteX12" fmla="*/ 18286 w 33085"/>
              <a:gd name="connsiteY12" fmla="*/ 44931 h 45185"/>
              <a:gd name="connsiteX13" fmla="*/ 11099 w 33085"/>
              <a:gd name="connsiteY13" fmla="*/ 41091 h 45185"/>
              <a:gd name="connsiteX14" fmla="*/ 11129 w 33085"/>
              <a:gd name="connsiteY14" fmla="*/ 25565 h 45185"/>
              <a:gd name="connsiteX15" fmla="*/ 5933 w 33085"/>
              <a:gd name="connsiteY15" fmla="*/ 23682 h 45185"/>
              <a:gd name="connsiteX16" fmla="*/ 2868 w 33085"/>
              <a:gd name="connsiteY16" fmla="*/ 14473 h 45185"/>
              <a:gd name="connsiteX0" fmla="*/ 5055 w 33085"/>
              <a:gd name="connsiteY0" fmla="*/ 20252 h 45185"/>
              <a:gd name="connsiteX1" fmla="*/ 6202 w 33085"/>
              <a:gd name="connsiteY1" fmla="*/ 19348 h 45185"/>
              <a:gd name="connsiteX0" fmla="*/ 2868 w 32028"/>
              <a:gd name="connsiteY0" fmla="*/ 14473 h 45185"/>
              <a:gd name="connsiteX1" fmla="*/ 3978 w 32028"/>
              <a:gd name="connsiteY1" fmla="*/ 7763 h 45185"/>
              <a:gd name="connsiteX2" fmla="*/ 8680 w 32028"/>
              <a:gd name="connsiteY2" fmla="*/ 6919 h 45185"/>
              <a:gd name="connsiteX3" fmla="*/ 20421 w 32028"/>
              <a:gd name="connsiteY3" fmla="*/ 5580 h 45185"/>
              <a:gd name="connsiteX4" fmla="*/ 25400 w 32028"/>
              <a:gd name="connsiteY4" fmla="*/ 8289 h 45185"/>
              <a:gd name="connsiteX5" fmla="*/ 29368 w 32028"/>
              <a:gd name="connsiteY5" fmla="*/ 11922 h 45185"/>
              <a:gd name="connsiteX6" fmla="*/ 31583 w 32028"/>
              <a:gd name="connsiteY6" fmla="*/ 21077 h 45185"/>
              <a:gd name="connsiteX7" fmla="*/ 25676 w 32028"/>
              <a:gd name="connsiteY7" fmla="*/ 23743 h 45185"/>
              <a:gd name="connsiteX8" fmla="*/ 30442 w 32028"/>
              <a:gd name="connsiteY8" fmla="*/ 29560 h 45185"/>
              <a:gd name="connsiteX9" fmla="*/ 32023 w 32028"/>
              <a:gd name="connsiteY9" fmla="*/ 32029 h 45185"/>
              <a:gd name="connsiteX10" fmla="*/ 23637 w 32028"/>
              <a:gd name="connsiteY10" fmla="*/ 34018 h 45185"/>
              <a:gd name="connsiteX11" fmla="*/ 30014 w 32028"/>
              <a:gd name="connsiteY11" fmla="*/ 37926 h 45185"/>
              <a:gd name="connsiteX12" fmla="*/ 23174 w 32028"/>
              <a:gd name="connsiteY12" fmla="*/ 38640 h 45185"/>
              <a:gd name="connsiteX13" fmla="*/ 18286 w 32028"/>
              <a:gd name="connsiteY13" fmla="*/ 44931 h 45185"/>
              <a:gd name="connsiteX14" fmla="*/ 11099 w 32028"/>
              <a:gd name="connsiteY14" fmla="*/ 41091 h 45185"/>
              <a:gd name="connsiteX15" fmla="*/ 11129 w 32028"/>
              <a:gd name="connsiteY15" fmla="*/ 25565 h 45185"/>
              <a:gd name="connsiteX16" fmla="*/ 5933 w 32028"/>
              <a:gd name="connsiteY16" fmla="*/ 23682 h 45185"/>
              <a:gd name="connsiteX17" fmla="*/ 2868 w 32028"/>
              <a:gd name="connsiteY17" fmla="*/ 14473 h 45185"/>
              <a:gd name="connsiteX0" fmla="*/ 5055 w 32028"/>
              <a:gd name="connsiteY0" fmla="*/ 20252 h 45185"/>
              <a:gd name="connsiteX1" fmla="*/ 6202 w 32028"/>
              <a:gd name="connsiteY1" fmla="*/ 19348 h 45185"/>
              <a:gd name="connsiteX0" fmla="*/ 2868 w 32028"/>
              <a:gd name="connsiteY0" fmla="*/ 14473 h 45185"/>
              <a:gd name="connsiteX1" fmla="*/ 3978 w 32028"/>
              <a:gd name="connsiteY1" fmla="*/ 7763 h 45185"/>
              <a:gd name="connsiteX2" fmla="*/ 8680 w 32028"/>
              <a:gd name="connsiteY2" fmla="*/ 6919 h 45185"/>
              <a:gd name="connsiteX3" fmla="*/ 20421 w 32028"/>
              <a:gd name="connsiteY3" fmla="*/ 5580 h 45185"/>
              <a:gd name="connsiteX4" fmla="*/ 25400 w 32028"/>
              <a:gd name="connsiteY4" fmla="*/ 8289 h 45185"/>
              <a:gd name="connsiteX5" fmla="*/ 29368 w 32028"/>
              <a:gd name="connsiteY5" fmla="*/ 11922 h 45185"/>
              <a:gd name="connsiteX6" fmla="*/ 31583 w 32028"/>
              <a:gd name="connsiteY6" fmla="*/ 21077 h 45185"/>
              <a:gd name="connsiteX7" fmla="*/ 25676 w 32028"/>
              <a:gd name="connsiteY7" fmla="*/ 23743 h 45185"/>
              <a:gd name="connsiteX8" fmla="*/ 28100 w 32028"/>
              <a:gd name="connsiteY8" fmla="*/ 29452 h 45185"/>
              <a:gd name="connsiteX9" fmla="*/ 32023 w 32028"/>
              <a:gd name="connsiteY9" fmla="*/ 32029 h 45185"/>
              <a:gd name="connsiteX10" fmla="*/ 23637 w 32028"/>
              <a:gd name="connsiteY10" fmla="*/ 34018 h 45185"/>
              <a:gd name="connsiteX11" fmla="*/ 30014 w 32028"/>
              <a:gd name="connsiteY11" fmla="*/ 37926 h 45185"/>
              <a:gd name="connsiteX12" fmla="*/ 23174 w 32028"/>
              <a:gd name="connsiteY12" fmla="*/ 38640 h 45185"/>
              <a:gd name="connsiteX13" fmla="*/ 18286 w 32028"/>
              <a:gd name="connsiteY13" fmla="*/ 44931 h 45185"/>
              <a:gd name="connsiteX14" fmla="*/ 11099 w 32028"/>
              <a:gd name="connsiteY14" fmla="*/ 41091 h 45185"/>
              <a:gd name="connsiteX15" fmla="*/ 11129 w 32028"/>
              <a:gd name="connsiteY15" fmla="*/ 25565 h 45185"/>
              <a:gd name="connsiteX16" fmla="*/ 5933 w 32028"/>
              <a:gd name="connsiteY16" fmla="*/ 23682 h 45185"/>
              <a:gd name="connsiteX17" fmla="*/ 2868 w 32028"/>
              <a:gd name="connsiteY17" fmla="*/ 14473 h 45185"/>
              <a:gd name="connsiteX0" fmla="*/ 5055 w 32028"/>
              <a:gd name="connsiteY0" fmla="*/ 20252 h 45185"/>
              <a:gd name="connsiteX1" fmla="*/ 6202 w 32028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8100 w 31951"/>
              <a:gd name="connsiteY8" fmla="*/ 29452 h 45185"/>
              <a:gd name="connsiteX9" fmla="*/ 23637 w 31951"/>
              <a:gd name="connsiteY9" fmla="*/ 34018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8100 w 31951"/>
              <a:gd name="connsiteY8" fmla="*/ 29452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053"/>
              <a:gd name="connsiteX1" fmla="*/ 3978 w 31980"/>
              <a:gd name="connsiteY1" fmla="*/ 7763 h 45053"/>
              <a:gd name="connsiteX2" fmla="*/ 8680 w 31980"/>
              <a:gd name="connsiteY2" fmla="*/ 6919 h 45053"/>
              <a:gd name="connsiteX3" fmla="*/ 20421 w 31980"/>
              <a:gd name="connsiteY3" fmla="*/ 5580 h 45053"/>
              <a:gd name="connsiteX4" fmla="*/ 25400 w 31980"/>
              <a:gd name="connsiteY4" fmla="*/ 8289 h 45053"/>
              <a:gd name="connsiteX5" fmla="*/ 29368 w 31980"/>
              <a:gd name="connsiteY5" fmla="*/ 11922 h 45053"/>
              <a:gd name="connsiteX6" fmla="*/ 31583 w 31980"/>
              <a:gd name="connsiteY6" fmla="*/ 21077 h 45053"/>
              <a:gd name="connsiteX7" fmla="*/ 25286 w 31980"/>
              <a:gd name="connsiteY7" fmla="*/ 23097 h 45053"/>
              <a:gd name="connsiteX8" fmla="*/ 18117 w 31980"/>
              <a:gd name="connsiteY8" fmla="*/ 28206 h 45053"/>
              <a:gd name="connsiteX9" fmla="*/ 30014 w 31980"/>
              <a:gd name="connsiteY9" fmla="*/ 37926 h 45053"/>
              <a:gd name="connsiteX10" fmla="*/ 18286 w 31980"/>
              <a:gd name="connsiteY10" fmla="*/ 44931 h 45053"/>
              <a:gd name="connsiteX11" fmla="*/ 11099 w 31980"/>
              <a:gd name="connsiteY11" fmla="*/ 41091 h 45053"/>
              <a:gd name="connsiteX12" fmla="*/ 11129 w 31980"/>
              <a:gd name="connsiteY12" fmla="*/ 25565 h 45053"/>
              <a:gd name="connsiteX13" fmla="*/ 5933 w 31980"/>
              <a:gd name="connsiteY13" fmla="*/ 23682 h 45053"/>
              <a:gd name="connsiteX14" fmla="*/ 2868 w 31980"/>
              <a:gd name="connsiteY14" fmla="*/ 14473 h 45053"/>
              <a:gd name="connsiteX0" fmla="*/ 5055 w 31980"/>
              <a:gd name="connsiteY0" fmla="*/ 20252 h 45053"/>
              <a:gd name="connsiteX1" fmla="*/ 6202 w 31980"/>
              <a:gd name="connsiteY1" fmla="*/ 19348 h 45053"/>
              <a:gd name="connsiteX0" fmla="*/ 2868 w 31980"/>
              <a:gd name="connsiteY0" fmla="*/ 14473 h 45687"/>
              <a:gd name="connsiteX1" fmla="*/ 3978 w 31980"/>
              <a:gd name="connsiteY1" fmla="*/ 7763 h 45687"/>
              <a:gd name="connsiteX2" fmla="*/ 8680 w 31980"/>
              <a:gd name="connsiteY2" fmla="*/ 6919 h 45687"/>
              <a:gd name="connsiteX3" fmla="*/ 20421 w 31980"/>
              <a:gd name="connsiteY3" fmla="*/ 5580 h 45687"/>
              <a:gd name="connsiteX4" fmla="*/ 25400 w 31980"/>
              <a:gd name="connsiteY4" fmla="*/ 8289 h 45687"/>
              <a:gd name="connsiteX5" fmla="*/ 29368 w 31980"/>
              <a:gd name="connsiteY5" fmla="*/ 11922 h 45687"/>
              <a:gd name="connsiteX6" fmla="*/ 31583 w 31980"/>
              <a:gd name="connsiteY6" fmla="*/ 21077 h 45687"/>
              <a:gd name="connsiteX7" fmla="*/ 25286 w 31980"/>
              <a:gd name="connsiteY7" fmla="*/ 23097 h 45687"/>
              <a:gd name="connsiteX8" fmla="*/ 18117 w 31980"/>
              <a:gd name="connsiteY8" fmla="*/ 28206 h 45687"/>
              <a:gd name="connsiteX9" fmla="*/ 18286 w 31980"/>
              <a:gd name="connsiteY9" fmla="*/ 44931 h 45687"/>
              <a:gd name="connsiteX10" fmla="*/ 11099 w 31980"/>
              <a:gd name="connsiteY10" fmla="*/ 41091 h 45687"/>
              <a:gd name="connsiteX11" fmla="*/ 11129 w 31980"/>
              <a:gd name="connsiteY11" fmla="*/ 25565 h 45687"/>
              <a:gd name="connsiteX12" fmla="*/ 5933 w 31980"/>
              <a:gd name="connsiteY12" fmla="*/ 23682 h 45687"/>
              <a:gd name="connsiteX13" fmla="*/ 2868 w 31980"/>
              <a:gd name="connsiteY13" fmla="*/ 14473 h 45687"/>
              <a:gd name="connsiteX0" fmla="*/ 5055 w 31980"/>
              <a:gd name="connsiteY0" fmla="*/ 20252 h 45687"/>
              <a:gd name="connsiteX1" fmla="*/ 6202 w 31980"/>
              <a:gd name="connsiteY1" fmla="*/ 19348 h 45687"/>
              <a:gd name="connsiteX0" fmla="*/ 2868 w 31980"/>
              <a:gd name="connsiteY0" fmla="*/ 14473 h 41534"/>
              <a:gd name="connsiteX1" fmla="*/ 3978 w 31980"/>
              <a:gd name="connsiteY1" fmla="*/ 7763 h 41534"/>
              <a:gd name="connsiteX2" fmla="*/ 8680 w 31980"/>
              <a:gd name="connsiteY2" fmla="*/ 6919 h 41534"/>
              <a:gd name="connsiteX3" fmla="*/ 20421 w 31980"/>
              <a:gd name="connsiteY3" fmla="*/ 5580 h 41534"/>
              <a:gd name="connsiteX4" fmla="*/ 25400 w 31980"/>
              <a:gd name="connsiteY4" fmla="*/ 8289 h 41534"/>
              <a:gd name="connsiteX5" fmla="*/ 29368 w 31980"/>
              <a:gd name="connsiteY5" fmla="*/ 11922 h 41534"/>
              <a:gd name="connsiteX6" fmla="*/ 31583 w 31980"/>
              <a:gd name="connsiteY6" fmla="*/ 21077 h 41534"/>
              <a:gd name="connsiteX7" fmla="*/ 25286 w 31980"/>
              <a:gd name="connsiteY7" fmla="*/ 23097 h 41534"/>
              <a:gd name="connsiteX8" fmla="*/ 18117 w 31980"/>
              <a:gd name="connsiteY8" fmla="*/ 28206 h 41534"/>
              <a:gd name="connsiteX9" fmla="*/ 11099 w 31980"/>
              <a:gd name="connsiteY9" fmla="*/ 41091 h 41534"/>
              <a:gd name="connsiteX10" fmla="*/ 11129 w 31980"/>
              <a:gd name="connsiteY10" fmla="*/ 25565 h 41534"/>
              <a:gd name="connsiteX11" fmla="*/ 5933 w 31980"/>
              <a:gd name="connsiteY11" fmla="*/ 23682 h 41534"/>
              <a:gd name="connsiteX12" fmla="*/ 2868 w 31980"/>
              <a:gd name="connsiteY12" fmla="*/ 14473 h 41534"/>
              <a:gd name="connsiteX0" fmla="*/ 5055 w 31980"/>
              <a:gd name="connsiteY0" fmla="*/ 20252 h 41534"/>
              <a:gd name="connsiteX1" fmla="*/ 6202 w 31980"/>
              <a:gd name="connsiteY1" fmla="*/ 19348 h 41534"/>
              <a:gd name="connsiteX0" fmla="*/ 2868 w 31980"/>
              <a:gd name="connsiteY0" fmla="*/ 14473 h 42825"/>
              <a:gd name="connsiteX1" fmla="*/ 3978 w 31980"/>
              <a:gd name="connsiteY1" fmla="*/ 7763 h 42825"/>
              <a:gd name="connsiteX2" fmla="*/ 8680 w 31980"/>
              <a:gd name="connsiteY2" fmla="*/ 6919 h 42825"/>
              <a:gd name="connsiteX3" fmla="*/ 20421 w 31980"/>
              <a:gd name="connsiteY3" fmla="*/ 5580 h 42825"/>
              <a:gd name="connsiteX4" fmla="*/ 25400 w 31980"/>
              <a:gd name="connsiteY4" fmla="*/ 8289 h 42825"/>
              <a:gd name="connsiteX5" fmla="*/ 29368 w 31980"/>
              <a:gd name="connsiteY5" fmla="*/ 11922 h 42825"/>
              <a:gd name="connsiteX6" fmla="*/ 31583 w 31980"/>
              <a:gd name="connsiteY6" fmla="*/ 21077 h 42825"/>
              <a:gd name="connsiteX7" fmla="*/ 25286 w 31980"/>
              <a:gd name="connsiteY7" fmla="*/ 23097 h 42825"/>
              <a:gd name="connsiteX8" fmla="*/ 18117 w 31980"/>
              <a:gd name="connsiteY8" fmla="*/ 28206 h 42825"/>
              <a:gd name="connsiteX9" fmla="*/ 11099 w 31980"/>
              <a:gd name="connsiteY9" fmla="*/ 41091 h 42825"/>
              <a:gd name="connsiteX10" fmla="*/ 10869 w 31980"/>
              <a:gd name="connsiteY10" fmla="*/ 41014 h 42825"/>
              <a:gd name="connsiteX11" fmla="*/ 11129 w 31980"/>
              <a:gd name="connsiteY11" fmla="*/ 25565 h 42825"/>
              <a:gd name="connsiteX12" fmla="*/ 5933 w 31980"/>
              <a:gd name="connsiteY12" fmla="*/ 23682 h 42825"/>
              <a:gd name="connsiteX13" fmla="*/ 2868 w 31980"/>
              <a:gd name="connsiteY13" fmla="*/ 14473 h 42825"/>
              <a:gd name="connsiteX0" fmla="*/ 5055 w 31980"/>
              <a:gd name="connsiteY0" fmla="*/ 20252 h 42825"/>
              <a:gd name="connsiteX1" fmla="*/ 6202 w 31980"/>
              <a:gd name="connsiteY1" fmla="*/ 19348 h 42825"/>
              <a:gd name="connsiteX0" fmla="*/ 2868 w 31980"/>
              <a:gd name="connsiteY0" fmla="*/ 14473 h 41104"/>
              <a:gd name="connsiteX1" fmla="*/ 3978 w 31980"/>
              <a:gd name="connsiteY1" fmla="*/ 7763 h 41104"/>
              <a:gd name="connsiteX2" fmla="*/ 8680 w 31980"/>
              <a:gd name="connsiteY2" fmla="*/ 6919 h 41104"/>
              <a:gd name="connsiteX3" fmla="*/ 20421 w 31980"/>
              <a:gd name="connsiteY3" fmla="*/ 5580 h 41104"/>
              <a:gd name="connsiteX4" fmla="*/ 25400 w 31980"/>
              <a:gd name="connsiteY4" fmla="*/ 8289 h 41104"/>
              <a:gd name="connsiteX5" fmla="*/ 29368 w 31980"/>
              <a:gd name="connsiteY5" fmla="*/ 11922 h 41104"/>
              <a:gd name="connsiteX6" fmla="*/ 31583 w 31980"/>
              <a:gd name="connsiteY6" fmla="*/ 21077 h 41104"/>
              <a:gd name="connsiteX7" fmla="*/ 25286 w 31980"/>
              <a:gd name="connsiteY7" fmla="*/ 23097 h 41104"/>
              <a:gd name="connsiteX8" fmla="*/ 18117 w 31980"/>
              <a:gd name="connsiteY8" fmla="*/ 28206 h 41104"/>
              <a:gd name="connsiteX9" fmla="*/ 11099 w 31980"/>
              <a:gd name="connsiteY9" fmla="*/ 41091 h 41104"/>
              <a:gd name="connsiteX10" fmla="*/ 11129 w 31980"/>
              <a:gd name="connsiteY10" fmla="*/ 25565 h 41104"/>
              <a:gd name="connsiteX11" fmla="*/ 5933 w 31980"/>
              <a:gd name="connsiteY11" fmla="*/ 23682 h 41104"/>
              <a:gd name="connsiteX12" fmla="*/ 2868 w 31980"/>
              <a:gd name="connsiteY12" fmla="*/ 14473 h 41104"/>
              <a:gd name="connsiteX0" fmla="*/ 5055 w 31980"/>
              <a:gd name="connsiteY0" fmla="*/ 20252 h 41104"/>
              <a:gd name="connsiteX1" fmla="*/ 6202 w 31980"/>
              <a:gd name="connsiteY1" fmla="*/ 19348 h 41104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5055 w 31980"/>
              <a:gd name="connsiteY0" fmla="*/ 20252 h 30719"/>
              <a:gd name="connsiteX1" fmla="*/ 6202 w 31980"/>
              <a:gd name="connsiteY1" fmla="*/ 19348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5055 w 31980"/>
              <a:gd name="connsiteY0" fmla="*/ 20252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3717 w 31980"/>
              <a:gd name="connsiteY0" fmla="*/ 16054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3835 w 31980"/>
              <a:gd name="connsiteY1" fmla="*/ 1673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5051 w 31980"/>
              <a:gd name="connsiteY1" fmla="*/ 13515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3004 w 31980"/>
              <a:gd name="connsiteY0" fmla="*/ 14848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49 w 31980"/>
              <a:gd name="connsiteY1" fmla="*/ 15806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980" h="30719">
                <a:moveTo>
                  <a:pt x="2868" y="14473"/>
                </a:moveTo>
                <a:cubicBezTo>
                  <a:pt x="2540" y="11844"/>
                  <a:pt x="2625" y="9630"/>
                  <a:pt x="3586" y="7989"/>
                </a:cubicBezTo>
                <a:cubicBezTo>
                  <a:pt x="4597" y="6288"/>
                  <a:pt x="5626" y="5237"/>
                  <a:pt x="8680" y="6919"/>
                </a:cubicBezTo>
                <a:cubicBezTo>
                  <a:pt x="11078" y="-603"/>
                  <a:pt x="16262" y="-3319"/>
                  <a:pt x="20421" y="5580"/>
                </a:cubicBezTo>
                <a:cubicBezTo>
                  <a:pt x="22102" y="4392"/>
                  <a:pt x="23222" y="3652"/>
                  <a:pt x="25400" y="8289"/>
                </a:cubicBezTo>
                <a:cubicBezTo>
                  <a:pt x="26157" y="6744"/>
                  <a:pt x="29006" y="6113"/>
                  <a:pt x="29368" y="11922"/>
                </a:cubicBezTo>
                <a:cubicBezTo>
                  <a:pt x="32378" y="13963"/>
                  <a:pt x="32263" y="19215"/>
                  <a:pt x="31583" y="21077"/>
                </a:cubicBezTo>
                <a:cubicBezTo>
                  <a:pt x="30903" y="22939"/>
                  <a:pt x="29089" y="26204"/>
                  <a:pt x="25286" y="23097"/>
                </a:cubicBezTo>
                <a:cubicBezTo>
                  <a:pt x="24771" y="29559"/>
                  <a:pt x="21399" y="31224"/>
                  <a:pt x="18117" y="28206"/>
                </a:cubicBezTo>
                <a:cubicBezTo>
                  <a:pt x="15753" y="31205"/>
                  <a:pt x="15275" y="30875"/>
                  <a:pt x="14110" y="30435"/>
                </a:cubicBezTo>
                <a:cubicBezTo>
                  <a:pt x="12945" y="29995"/>
                  <a:pt x="11990" y="28467"/>
                  <a:pt x="11129" y="25565"/>
                </a:cubicBezTo>
                <a:cubicBezTo>
                  <a:pt x="8874" y="27077"/>
                  <a:pt x="7310" y="25531"/>
                  <a:pt x="5933" y="23682"/>
                </a:cubicBezTo>
                <a:cubicBezTo>
                  <a:pt x="-237" y="30466"/>
                  <a:pt x="-2150" y="14507"/>
                  <a:pt x="2868" y="14473"/>
                </a:cubicBezTo>
                <a:close/>
              </a:path>
              <a:path w="31980" h="30719" fill="none" extrusionOk="0">
                <a:moveTo>
                  <a:pt x="2857" y="14526"/>
                </a:moveTo>
                <a:cubicBezTo>
                  <a:pt x="2799" y="14403"/>
                  <a:pt x="3138" y="14804"/>
                  <a:pt x="2870" y="14359"/>
                </a:cubicBezTo>
              </a:path>
            </a:pathLst>
          </a:custGeom>
          <a:gradFill>
            <a:gsLst>
              <a:gs pos="1796">
                <a:schemeClr val="accent6">
                  <a:lumMod val="40000"/>
                  <a:lumOff val="60000"/>
                </a:schemeClr>
              </a:gs>
              <a:gs pos="2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3000000" scaled="0"/>
          </a:gra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Home</a:t>
            </a:r>
          </a:p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Network</a:t>
            </a:r>
          </a:p>
        </p:txBody>
      </p:sp>
      <p:sp>
        <p:nvSpPr>
          <p:cNvPr id="51" name="Cloud 2"/>
          <p:cNvSpPr/>
          <p:nvPr/>
        </p:nvSpPr>
        <p:spPr>
          <a:xfrm>
            <a:off x="8444227" y="3864630"/>
            <a:ext cx="1371600" cy="736855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3936 w 43256"/>
              <a:gd name="connsiteY0" fmla="*/ 14229 h 43219"/>
              <a:gd name="connsiteX1" fmla="*/ 5659 w 43256"/>
              <a:gd name="connsiteY1" fmla="*/ 6766 h 43219"/>
              <a:gd name="connsiteX2" fmla="*/ 14041 w 43256"/>
              <a:gd name="connsiteY2" fmla="*/ 5061 h 43219"/>
              <a:gd name="connsiteX3" fmla="*/ 22492 w 43256"/>
              <a:gd name="connsiteY3" fmla="*/ 3291 h 43219"/>
              <a:gd name="connsiteX4" fmla="*/ 25785 w 43256"/>
              <a:gd name="connsiteY4" fmla="*/ 59 h 43219"/>
              <a:gd name="connsiteX5" fmla="*/ 29869 w 43256"/>
              <a:gd name="connsiteY5" fmla="*/ 2340 h 43219"/>
              <a:gd name="connsiteX6" fmla="*/ 35499 w 43256"/>
              <a:gd name="connsiteY6" fmla="*/ 549 h 43219"/>
              <a:gd name="connsiteX7" fmla="*/ 38354 w 43256"/>
              <a:gd name="connsiteY7" fmla="*/ 5435 h 43219"/>
              <a:gd name="connsiteX8" fmla="*/ 42018 w 43256"/>
              <a:gd name="connsiteY8" fmla="*/ 10177 h 43219"/>
              <a:gd name="connsiteX9" fmla="*/ 41854 w 43256"/>
              <a:gd name="connsiteY9" fmla="*/ 15319 h 43219"/>
              <a:gd name="connsiteX10" fmla="*/ 43052 w 43256"/>
              <a:gd name="connsiteY10" fmla="*/ 23181 h 43219"/>
              <a:gd name="connsiteX11" fmla="*/ 37440 w 43256"/>
              <a:gd name="connsiteY11" fmla="*/ 30063 h 43219"/>
              <a:gd name="connsiteX12" fmla="*/ 35431 w 43256"/>
              <a:gd name="connsiteY12" fmla="*/ 35960 h 43219"/>
              <a:gd name="connsiteX13" fmla="*/ 28591 w 43256"/>
              <a:gd name="connsiteY13" fmla="*/ 36674 h 43219"/>
              <a:gd name="connsiteX14" fmla="*/ 23703 w 43256"/>
              <a:gd name="connsiteY14" fmla="*/ 42965 h 43219"/>
              <a:gd name="connsiteX15" fmla="*/ 16516 w 43256"/>
              <a:gd name="connsiteY15" fmla="*/ 39125 h 43219"/>
              <a:gd name="connsiteX16" fmla="*/ 5840 w 43256"/>
              <a:gd name="connsiteY16" fmla="*/ 35331 h 43219"/>
              <a:gd name="connsiteX17" fmla="*/ 1146 w 43256"/>
              <a:gd name="connsiteY17" fmla="*/ 31109 h 43219"/>
              <a:gd name="connsiteX18" fmla="*/ 2149 w 43256"/>
              <a:gd name="connsiteY18" fmla="*/ 25410 h 43219"/>
              <a:gd name="connsiteX19" fmla="*/ 31 w 43256"/>
              <a:gd name="connsiteY19" fmla="*/ 19563 h 43219"/>
              <a:gd name="connsiteX20" fmla="*/ 3899 w 43256"/>
              <a:gd name="connsiteY20" fmla="*/ 14366 h 43219"/>
              <a:gd name="connsiteX21" fmla="*/ 3936 w 43256"/>
              <a:gd name="connsiteY21" fmla="*/ 14229 h 43219"/>
              <a:gd name="connsiteX0" fmla="*/ 4729 w 43256"/>
              <a:gd name="connsiteY0" fmla="*/ 26036 h 43219"/>
              <a:gd name="connsiteX1" fmla="*/ 2196 w 43256"/>
              <a:gd name="connsiteY1" fmla="*/ 25239 h 43219"/>
              <a:gd name="connsiteX2" fmla="*/ 6964 w 43256"/>
              <a:gd name="connsiteY2" fmla="*/ 34758 h 43219"/>
              <a:gd name="connsiteX3" fmla="*/ 5856 w 43256"/>
              <a:gd name="connsiteY3" fmla="*/ 35139 h 43219"/>
              <a:gd name="connsiteX4" fmla="*/ 16514 w 43256"/>
              <a:gd name="connsiteY4" fmla="*/ 38949 h 43219"/>
              <a:gd name="connsiteX5" fmla="*/ 15846 w 43256"/>
              <a:gd name="connsiteY5" fmla="*/ 37209 h 43219"/>
              <a:gd name="connsiteX6" fmla="*/ 28863 w 43256"/>
              <a:gd name="connsiteY6" fmla="*/ 34610 h 43219"/>
              <a:gd name="connsiteX7" fmla="*/ 28596 w 43256"/>
              <a:gd name="connsiteY7" fmla="*/ 36519 h 43219"/>
              <a:gd name="connsiteX8" fmla="*/ 34165 w 43256"/>
              <a:gd name="connsiteY8" fmla="*/ 22813 h 43219"/>
              <a:gd name="connsiteX9" fmla="*/ 37416 w 43256"/>
              <a:gd name="connsiteY9" fmla="*/ 29949 h 43219"/>
              <a:gd name="connsiteX10" fmla="*/ 41834 w 43256"/>
              <a:gd name="connsiteY10" fmla="*/ 15213 h 43219"/>
              <a:gd name="connsiteX11" fmla="*/ 40386 w 43256"/>
              <a:gd name="connsiteY11" fmla="*/ 17889 h 43219"/>
              <a:gd name="connsiteX12" fmla="*/ 38360 w 43256"/>
              <a:gd name="connsiteY12" fmla="*/ 5285 h 43219"/>
              <a:gd name="connsiteX13" fmla="*/ 38436 w 43256"/>
              <a:gd name="connsiteY13" fmla="*/ 6549 h 43219"/>
              <a:gd name="connsiteX14" fmla="*/ 29114 w 43256"/>
              <a:gd name="connsiteY14" fmla="*/ 3811 h 43219"/>
              <a:gd name="connsiteX15" fmla="*/ 29856 w 43256"/>
              <a:gd name="connsiteY15" fmla="*/ 2199 h 43219"/>
              <a:gd name="connsiteX16" fmla="*/ 22177 w 43256"/>
              <a:gd name="connsiteY16" fmla="*/ 4579 h 43219"/>
              <a:gd name="connsiteX17" fmla="*/ 22871 w 43256"/>
              <a:gd name="connsiteY17" fmla="*/ 7710 h 43219"/>
              <a:gd name="connsiteX18" fmla="*/ 14036 w 43256"/>
              <a:gd name="connsiteY18" fmla="*/ 5051 h 43219"/>
              <a:gd name="connsiteX19" fmla="*/ 15336 w 43256"/>
              <a:gd name="connsiteY19" fmla="*/ 6399 h 43219"/>
              <a:gd name="connsiteX20" fmla="*/ 4163 w 43256"/>
              <a:gd name="connsiteY20" fmla="*/ 15648 h 43219"/>
              <a:gd name="connsiteX21" fmla="*/ 3936 w 43256"/>
              <a:gd name="connsiteY21" fmla="*/ 14229 h 43219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9856 w 43256"/>
              <a:gd name="connsiteY15" fmla="*/ 2191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8741 w 43256"/>
              <a:gd name="connsiteY15" fmla="*/ 7465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8741 w 43256"/>
              <a:gd name="connsiteY15" fmla="*/ 7465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14036 w 43256"/>
              <a:gd name="connsiteY18" fmla="*/ 5948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14036 w 43256"/>
              <a:gd name="connsiteY18" fmla="*/ 5948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22567 w 43256"/>
              <a:gd name="connsiteY18" fmla="*/ 11653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4163 w 43256"/>
              <a:gd name="connsiteY18" fmla="*/ 16545 h 44116"/>
              <a:gd name="connsiteX19" fmla="*/ 3936 w 43256"/>
              <a:gd name="connsiteY19" fmla="*/ 15126 h 44116"/>
              <a:gd name="connsiteX0" fmla="*/ 3936 w 43256"/>
              <a:gd name="connsiteY0" fmla="*/ 16087 h 45077"/>
              <a:gd name="connsiteX1" fmla="*/ 5659 w 43256"/>
              <a:gd name="connsiteY1" fmla="*/ 8624 h 45077"/>
              <a:gd name="connsiteX2" fmla="*/ 14041 w 43256"/>
              <a:gd name="connsiteY2" fmla="*/ 6919 h 45077"/>
              <a:gd name="connsiteX3" fmla="*/ 25782 w 43256"/>
              <a:gd name="connsiteY3" fmla="*/ 5580 h 45077"/>
              <a:gd name="connsiteX4" fmla="*/ 25785 w 43256"/>
              <a:gd name="connsiteY4" fmla="*/ 1917 h 45077"/>
              <a:gd name="connsiteX5" fmla="*/ 29869 w 43256"/>
              <a:gd name="connsiteY5" fmla="*/ 4198 h 45077"/>
              <a:gd name="connsiteX6" fmla="*/ 35499 w 43256"/>
              <a:gd name="connsiteY6" fmla="*/ 2407 h 45077"/>
              <a:gd name="connsiteX7" fmla="*/ 38354 w 43256"/>
              <a:gd name="connsiteY7" fmla="*/ 7293 h 45077"/>
              <a:gd name="connsiteX8" fmla="*/ 42018 w 43256"/>
              <a:gd name="connsiteY8" fmla="*/ 12035 h 45077"/>
              <a:gd name="connsiteX9" fmla="*/ 41854 w 43256"/>
              <a:gd name="connsiteY9" fmla="*/ 17177 h 45077"/>
              <a:gd name="connsiteX10" fmla="*/ 43052 w 43256"/>
              <a:gd name="connsiteY10" fmla="*/ 25039 h 45077"/>
              <a:gd name="connsiteX11" fmla="*/ 37440 w 43256"/>
              <a:gd name="connsiteY11" fmla="*/ 31921 h 45077"/>
              <a:gd name="connsiteX12" fmla="*/ 35431 w 43256"/>
              <a:gd name="connsiteY12" fmla="*/ 37818 h 45077"/>
              <a:gd name="connsiteX13" fmla="*/ 28591 w 43256"/>
              <a:gd name="connsiteY13" fmla="*/ 38532 h 45077"/>
              <a:gd name="connsiteX14" fmla="*/ 23703 w 43256"/>
              <a:gd name="connsiteY14" fmla="*/ 44823 h 45077"/>
              <a:gd name="connsiteX15" fmla="*/ 16516 w 43256"/>
              <a:gd name="connsiteY15" fmla="*/ 40983 h 45077"/>
              <a:gd name="connsiteX16" fmla="*/ 5840 w 43256"/>
              <a:gd name="connsiteY16" fmla="*/ 37189 h 45077"/>
              <a:gd name="connsiteX17" fmla="*/ 1146 w 43256"/>
              <a:gd name="connsiteY17" fmla="*/ 32967 h 45077"/>
              <a:gd name="connsiteX18" fmla="*/ 2149 w 43256"/>
              <a:gd name="connsiteY18" fmla="*/ 27268 h 45077"/>
              <a:gd name="connsiteX19" fmla="*/ 31 w 43256"/>
              <a:gd name="connsiteY19" fmla="*/ 21421 h 45077"/>
              <a:gd name="connsiteX20" fmla="*/ 3899 w 43256"/>
              <a:gd name="connsiteY20" fmla="*/ 16224 h 45077"/>
              <a:gd name="connsiteX21" fmla="*/ 3936 w 43256"/>
              <a:gd name="connsiteY21" fmla="*/ 16087 h 45077"/>
              <a:gd name="connsiteX0" fmla="*/ 4729 w 43256"/>
              <a:gd name="connsiteY0" fmla="*/ 27894 h 45077"/>
              <a:gd name="connsiteX1" fmla="*/ 2196 w 43256"/>
              <a:gd name="connsiteY1" fmla="*/ 27097 h 45077"/>
              <a:gd name="connsiteX2" fmla="*/ 6964 w 43256"/>
              <a:gd name="connsiteY2" fmla="*/ 36616 h 45077"/>
              <a:gd name="connsiteX3" fmla="*/ 5856 w 43256"/>
              <a:gd name="connsiteY3" fmla="*/ 36997 h 45077"/>
              <a:gd name="connsiteX4" fmla="*/ 16514 w 43256"/>
              <a:gd name="connsiteY4" fmla="*/ 40807 h 45077"/>
              <a:gd name="connsiteX5" fmla="*/ 15846 w 43256"/>
              <a:gd name="connsiteY5" fmla="*/ 39067 h 45077"/>
              <a:gd name="connsiteX6" fmla="*/ 28863 w 43256"/>
              <a:gd name="connsiteY6" fmla="*/ 36468 h 45077"/>
              <a:gd name="connsiteX7" fmla="*/ 28596 w 43256"/>
              <a:gd name="connsiteY7" fmla="*/ 38377 h 45077"/>
              <a:gd name="connsiteX8" fmla="*/ 34165 w 43256"/>
              <a:gd name="connsiteY8" fmla="*/ 24671 h 45077"/>
              <a:gd name="connsiteX9" fmla="*/ 37416 w 43256"/>
              <a:gd name="connsiteY9" fmla="*/ 31807 h 45077"/>
              <a:gd name="connsiteX10" fmla="*/ 41834 w 43256"/>
              <a:gd name="connsiteY10" fmla="*/ 17071 h 45077"/>
              <a:gd name="connsiteX11" fmla="*/ 40386 w 43256"/>
              <a:gd name="connsiteY11" fmla="*/ 19747 h 45077"/>
              <a:gd name="connsiteX12" fmla="*/ 38360 w 43256"/>
              <a:gd name="connsiteY12" fmla="*/ 7143 h 45077"/>
              <a:gd name="connsiteX13" fmla="*/ 38436 w 43256"/>
              <a:gd name="connsiteY13" fmla="*/ 8407 h 45077"/>
              <a:gd name="connsiteX14" fmla="*/ 29114 w 43256"/>
              <a:gd name="connsiteY14" fmla="*/ 5669 h 45077"/>
              <a:gd name="connsiteX15" fmla="*/ 28741 w 43256"/>
              <a:gd name="connsiteY15" fmla="*/ 9331 h 45077"/>
              <a:gd name="connsiteX16" fmla="*/ 22177 w 43256"/>
              <a:gd name="connsiteY16" fmla="*/ 6437 h 45077"/>
              <a:gd name="connsiteX17" fmla="*/ 22871 w 43256"/>
              <a:gd name="connsiteY17" fmla="*/ 9568 h 45077"/>
              <a:gd name="connsiteX18" fmla="*/ 4163 w 43256"/>
              <a:gd name="connsiteY18" fmla="*/ 17506 h 45077"/>
              <a:gd name="connsiteX19" fmla="*/ 3936 w 43256"/>
              <a:gd name="connsiteY19" fmla="*/ 16087 h 45077"/>
              <a:gd name="connsiteX0" fmla="*/ 3936 w 43256"/>
              <a:gd name="connsiteY0" fmla="*/ 16087 h 45077"/>
              <a:gd name="connsiteX1" fmla="*/ 5659 w 43256"/>
              <a:gd name="connsiteY1" fmla="*/ 8624 h 45077"/>
              <a:gd name="connsiteX2" fmla="*/ 14041 w 43256"/>
              <a:gd name="connsiteY2" fmla="*/ 6919 h 45077"/>
              <a:gd name="connsiteX3" fmla="*/ 25782 w 43256"/>
              <a:gd name="connsiteY3" fmla="*/ 5580 h 45077"/>
              <a:gd name="connsiteX4" fmla="*/ 25785 w 43256"/>
              <a:gd name="connsiteY4" fmla="*/ 1917 h 45077"/>
              <a:gd name="connsiteX5" fmla="*/ 29869 w 43256"/>
              <a:gd name="connsiteY5" fmla="*/ 4198 h 45077"/>
              <a:gd name="connsiteX6" fmla="*/ 35499 w 43256"/>
              <a:gd name="connsiteY6" fmla="*/ 2407 h 45077"/>
              <a:gd name="connsiteX7" fmla="*/ 38354 w 43256"/>
              <a:gd name="connsiteY7" fmla="*/ 7293 h 45077"/>
              <a:gd name="connsiteX8" fmla="*/ 42018 w 43256"/>
              <a:gd name="connsiteY8" fmla="*/ 12035 h 45077"/>
              <a:gd name="connsiteX9" fmla="*/ 41854 w 43256"/>
              <a:gd name="connsiteY9" fmla="*/ 17177 h 45077"/>
              <a:gd name="connsiteX10" fmla="*/ 43052 w 43256"/>
              <a:gd name="connsiteY10" fmla="*/ 25039 h 45077"/>
              <a:gd name="connsiteX11" fmla="*/ 37440 w 43256"/>
              <a:gd name="connsiteY11" fmla="*/ 31921 h 45077"/>
              <a:gd name="connsiteX12" fmla="*/ 35431 w 43256"/>
              <a:gd name="connsiteY12" fmla="*/ 37818 h 45077"/>
              <a:gd name="connsiteX13" fmla="*/ 28591 w 43256"/>
              <a:gd name="connsiteY13" fmla="*/ 38532 h 45077"/>
              <a:gd name="connsiteX14" fmla="*/ 23703 w 43256"/>
              <a:gd name="connsiteY14" fmla="*/ 44823 h 45077"/>
              <a:gd name="connsiteX15" fmla="*/ 16516 w 43256"/>
              <a:gd name="connsiteY15" fmla="*/ 40983 h 45077"/>
              <a:gd name="connsiteX16" fmla="*/ 5840 w 43256"/>
              <a:gd name="connsiteY16" fmla="*/ 37189 h 45077"/>
              <a:gd name="connsiteX17" fmla="*/ 1146 w 43256"/>
              <a:gd name="connsiteY17" fmla="*/ 32967 h 45077"/>
              <a:gd name="connsiteX18" fmla="*/ 2149 w 43256"/>
              <a:gd name="connsiteY18" fmla="*/ 27268 h 45077"/>
              <a:gd name="connsiteX19" fmla="*/ 31 w 43256"/>
              <a:gd name="connsiteY19" fmla="*/ 21421 h 45077"/>
              <a:gd name="connsiteX20" fmla="*/ 3899 w 43256"/>
              <a:gd name="connsiteY20" fmla="*/ 16224 h 45077"/>
              <a:gd name="connsiteX21" fmla="*/ 3936 w 43256"/>
              <a:gd name="connsiteY21" fmla="*/ 16087 h 45077"/>
              <a:gd name="connsiteX0" fmla="*/ 4729 w 43256"/>
              <a:gd name="connsiteY0" fmla="*/ 27894 h 45077"/>
              <a:gd name="connsiteX1" fmla="*/ 2196 w 43256"/>
              <a:gd name="connsiteY1" fmla="*/ 27097 h 45077"/>
              <a:gd name="connsiteX2" fmla="*/ 6964 w 43256"/>
              <a:gd name="connsiteY2" fmla="*/ 36616 h 45077"/>
              <a:gd name="connsiteX3" fmla="*/ 5856 w 43256"/>
              <a:gd name="connsiteY3" fmla="*/ 36997 h 45077"/>
              <a:gd name="connsiteX4" fmla="*/ 16514 w 43256"/>
              <a:gd name="connsiteY4" fmla="*/ 40807 h 45077"/>
              <a:gd name="connsiteX5" fmla="*/ 15846 w 43256"/>
              <a:gd name="connsiteY5" fmla="*/ 39067 h 45077"/>
              <a:gd name="connsiteX6" fmla="*/ 28863 w 43256"/>
              <a:gd name="connsiteY6" fmla="*/ 36468 h 45077"/>
              <a:gd name="connsiteX7" fmla="*/ 28596 w 43256"/>
              <a:gd name="connsiteY7" fmla="*/ 38377 h 45077"/>
              <a:gd name="connsiteX8" fmla="*/ 34165 w 43256"/>
              <a:gd name="connsiteY8" fmla="*/ 24671 h 45077"/>
              <a:gd name="connsiteX9" fmla="*/ 37416 w 43256"/>
              <a:gd name="connsiteY9" fmla="*/ 31807 h 45077"/>
              <a:gd name="connsiteX10" fmla="*/ 41834 w 43256"/>
              <a:gd name="connsiteY10" fmla="*/ 17071 h 45077"/>
              <a:gd name="connsiteX11" fmla="*/ 40386 w 43256"/>
              <a:gd name="connsiteY11" fmla="*/ 19747 h 45077"/>
              <a:gd name="connsiteX12" fmla="*/ 38360 w 43256"/>
              <a:gd name="connsiteY12" fmla="*/ 7143 h 45077"/>
              <a:gd name="connsiteX13" fmla="*/ 38436 w 43256"/>
              <a:gd name="connsiteY13" fmla="*/ 8407 h 45077"/>
              <a:gd name="connsiteX14" fmla="*/ 29114 w 43256"/>
              <a:gd name="connsiteY14" fmla="*/ 5669 h 45077"/>
              <a:gd name="connsiteX15" fmla="*/ 28741 w 43256"/>
              <a:gd name="connsiteY15" fmla="*/ 9331 h 45077"/>
              <a:gd name="connsiteX16" fmla="*/ 22177 w 43256"/>
              <a:gd name="connsiteY16" fmla="*/ 6437 h 45077"/>
              <a:gd name="connsiteX17" fmla="*/ 22871 w 43256"/>
              <a:gd name="connsiteY17" fmla="*/ 9568 h 45077"/>
              <a:gd name="connsiteX18" fmla="*/ 4163 w 43256"/>
              <a:gd name="connsiteY18" fmla="*/ 17506 h 45077"/>
              <a:gd name="connsiteX19" fmla="*/ 3936 w 43256"/>
              <a:gd name="connsiteY19" fmla="*/ 16087 h 45077"/>
              <a:gd name="connsiteX0" fmla="*/ 3936 w 43256"/>
              <a:gd name="connsiteY0" fmla="*/ 15958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3936 w 43256"/>
              <a:gd name="connsiteY21" fmla="*/ 15958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3936 w 43256"/>
              <a:gd name="connsiteY19" fmla="*/ 15958 h 44948"/>
              <a:gd name="connsiteX0" fmla="*/ 3936 w 43256"/>
              <a:gd name="connsiteY0" fmla="*/ 15958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3936 w 43256"/>
              <a:gd name="connsiteY21" fmla="*/ 15958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6803 w 43256"/>
              <a:gd name="connsiteY9" fmla="*/ 2834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429 w 43256"/>
              <a:gd name="connsiteY7" fmla="*/ 3243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18516 w 43256"/>
              <a:gd name="connsiteY6" fmla="*/ 2990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8516 w 43256"/>
              <a:gd name="connsiteY5" fmla="*/ 2990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10208 w 43256"/>
              <a:gd name="connsiteY1" fmla="*/ 28184 h 44948"/>
              <a:gd name="connsiteX2" fmla="*/ 6155 w 43256"/>
              <a:gd name="connsiteY2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2951 w 43256"/>
              <a:gd name="connsiteY20" fmla="*/ 13619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007 w 43256"/>
              <a:gd name="connsiteY20" fmla="*/ 11251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8285 w 43256"/>
              <a:gd name="connsiteY20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8285 w 43256"/>
              <a:gd name="connsiteY20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290 w 42261"/>
              <a:gd name="connsiteY0" fmla="*/ 14236 h 44948"/>
              <a:gd name="connsiteX1" fmla="*/ 8400 w 42261"/>
              <a:gd name="connsiteY1" fmla="*/ 7526 h 44948"/>
              <a:gd name="connsiteX2" fmla="*/ 13269 w 42261"/>
              <a:gd name="connsiteY2" fmla="*/ 7113 h 44948"/>
              <a:gd name="connsiteX3" fmla="*/ 24787 w 42261"/>
              <a:gd name="connsiteY3" fmla="*/ 5451 h 44948"/>
              <a:gd name="connsiteX4" fmla="*/ 24790 w 42261"/>
              <a:gd name="connsiteY4" fmla="*/ 1788 h 44948"/>
              <a:gd name="connsiteX5" fmla="*/ 28874 w 42261"/>
              <a:gd name="connsiteY5" fmla="*/ 4069 h 44948"/>
              <a:gd name="connsiteX6" fmla="*/ 34504 w 42261"/>
              <a:gd name="connsiteY6" fmla="*/ 2278 h 44948"/>
              <a:gd name="connsiteX7" fmla="*/ 37359 w 42261"/>
              <a:gd name="connsiteY7" fmla="*/ 7164 h 44948"/>
              <a:gd name="connsiteX8" fmla="*/ 41023 w 42261"/>
              <a:gd name="connsiteY8" fmla="*/ 11906 h 44948"/>
              <a:gd name="connsiteX9" fmla="*/ 40859 w 42261"/>
              <a:gd name="connsiteY9" fmla="*/ 17048 h 44948"/>
              <a:gd name="connsiteX10" fmla="*/ 42057 w 42261"/>
              <a:gd name="connsiteY10" fmla="*/ 24910 h 44948"/>
              <a:gd name="connsiteX11" fmla="*/ 36445 w 42261"/>
              <a:gd name="connsiteY11" fmla="*/ 31792 h 44948"/>
              <a:gd name="connsiteX12" fmla="*/ 34436 w 42261"/>
              <a:gd name="connsiteY12" fmla="*/ 37689 h 44948"/>
              <a:gd name="connsiteX13" fmla="*/ 27596 w 42261"/>
              <a:gd name="connsiteY13" fmla="*/ 38403 h 44948"/>
              <a:gd name="connsiteX14" fmla="*/ 22708 w 42261"/>
              <a:gd name="connsiteY14" fmla="*/ 44694 h 44948"/>
              <a:gd name="connsiteX15" fmla="*/ 15521 w 42261"/>
              <a:gd name="connsiteY15" fmla="*/ 40854 h 44948"/>
              <a:gd name="connsiteX16" fmla="*/ 4845 w 42261"/>
              <a:gd name="connsiteY16" fmla="*/ 37060 h 44948"/>
              <a:gd name="connsiteX17" fmla="*/ 151 w 42261"/>
              <a:gd name="connsiteY17" fmla="*/ 32838 h 44948"/>
              <a:gd name="connsiteX18" fmla="*/ 10355 w 42261"/>
              <a:gd name="connsiteY18" fmla="*/ 23445 h 44948"/>
              <a:gd name="connsiteX19" fmla="*/ 7290 w 42261"/>
              <a:gd name="connsiteY19" fmla="*/ 14236 h 44948"/>
              <a:gd name="connsiteX0" fmla="*/ 9477 w 42261"/>
              <a:gd name="connsiteY0" fmla="*/ 20015 h 44948"/>
              <a:gd name="connsiteX1" fmla="*/ 10624 w 42261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423 w 37839"/>
              <a:gd name="connsiteY16" fmla="*/ 37060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7635 w 37839"/>
              <a:gd name="connsiteY17" fmla="*/ 29152 h 44948"/>
              <a:gd name="connsiteX18" fmla="*/ 5933 w 37839"/>
              <a:gd name="connsiteY18" fmla="*/ 23445 h 44948"/>
              <a:gd name="connsiteX19" fmla="*/ 2868 w 37839"/>
              <a:gd name="connsiteY19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0368 w 37839"/>
              <a:gd name="connsiteY4" fmla="*/ 1962 h 45122"/>
              <a:gd name="connsiteX5" fmla="*/ 24452 w 37839"/>
              <a:gd name="connsiteY5" fmla="*/ 4243 h 45122"/>
              <a:gd name="connsiteX6" fmla="*/ 30082 w 37839"/>
              <a:gd name="connsiteY6" fmla="*/ 2452 h 45122"/>
              <a:gd name="connsiteX7" fmla="*/ 32937 w 37839"/>
              <a:gd name="connsiteY7" fmla="*/ 7338 h 45122"/>
              <a:gd name="connsiteX8" fmla="*/ 36601 w 37839"/>
              <a:gd name="connsiteY8" fmla="*/ 12080 h 45122"/>
              <a:gd name="connsiteX9" fmla="*/ 36437 w 37839"/>
              <a:gd name="connsiteY9" fmla="*/ 17222 h 45122"/>
              <a:gd name="connsiteX10" fmla="*/ 37635 w 37839"/>
              <a:gd name="connsiteY10" fmla="*/ 25084 h 45122"/>
              <a:gd name="connsiteX11" fmla="*/ 32023 w 37839"/>
              <a:gd name="connsiteY11" fmla="*/ 31966 h 45122"/>
              <a:gd name="connsiteX12" fmla="*/ 30014 w 37839"/>
              <a:gd name="connsiteY12" fmla="*/ 37863 h 45122"/>
              <a:gd name="connsiteX13" fmla="*/ 23174 w 37839"/>
              <a:gd name="connsiteY13" fmla="*/ 38577 h 45122"/>
              <a:gd name="connsiteX14" fmla="*/ 18286 w 37839"/>
              <a:gd name="connsiteY14" fmla="*/ 44868 h 45122"/>
              <a:gd name="connsiteX15" fmla="*/ 11099 w 37839"/>
              <a:gd name="connsiteY15" fmla="*/ 41028 h 45122"/>
              <a:gd name="connsiteX16" fmla="*/ 11129 w 37839"/>
              <a:gd name="connsiteY16" fmla="*/ 25502 h 45122"/>
              <a:gd name="connsiteX17" fmla="*/ 5933 w 37839"/>
              <a:gd name="connsiteY17" fmla="*/ 23619 h 45122"/>
              <a:gd name="connsiteX18" fmla="*/ 2868 w 37839"/>
              <a:gd name="connsiteY18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4452 w 37839"/>
              <a:gd name="connsiteY4" fmla="*/ 4243 h 45122"/>
              <a:gd name="connsiteX5" fmla="*/ 30082 w 37839"/>
              <a:gd name="connsiteY5" fmla="*/ 2452 h 45122"/>
              <a:gd name="connsiteX6" fmla="*/ 32937 w 37839"/>
              <a:gd name="connsiteY6" fmla="*/ 7338 h 45122"/>
              <a:gd name="connsiteX7" fmla="*/ 36601 w 37839"/>
              <a:gd name="connsiteY7" fmla="*/ 12080 h 45122"/>
              <a:gd name="connsiteX8" fmla="*/ 36437 w 37839"/>
              <a:gd name="connsiteY8" fmla="*/ 17222 h 45122"/>
              <a:gd name="connsiteX9" fmla="*/ 37635 w 37839"/>
              <a:gd name="connsiteY9" fmla="*/ 25084 h 45122"/>
              <a:gd name="connsiteX10" fmla="*/ 32023 w 37839"/>
              <a:gd name="connsiteY10" fmla="*/ 31966 h 45122"/>
              <a:gd name="connsiteX11" fmla="*/ 30014 w 37839"/>
              <a:gd name="connsiteY11" fmla="*/ 37863 h 45122"/>
              <a:gd name="connsiteX12" fmla="*/ 23174 w 37839"/>
              <a:gd name="connsiteY12" fmla="*/ 38577 h 45122"/>
              <a:gd name="connsiteX13" fmla="*/ 18286 w 37839"/>
              <a:gd name="connsiteY13" fmla="*/ 44868 h 45122"/>
              <a:gd name="connsiteX14" fmla="*/ 11099 w 37839"/>
              <a:gd name="connsiteY14" fmla="*/ 41028 h 45122"/>
              <a:gd name="connsiteX15" fmla="*/ 11129 w 37839"/>
              <a:gd name="connsiteY15" fmla="*/ 25502 h 45122"/>
              <a:gd name="connsiteX16" fmla="*/ 5933 w 37839"/>
              <a:gd name="connsiteY16" fmla="*/ 23619 h 45122"/>
              <a:gd name="connsiteX17" fmla="*/ 2868 w 37839"/>
              <a:gd name="connsiteY17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30082 w 37839"/>
              <a:gd name="connsiteY5" fmla="*/ 2452 h 45122"/>
              <a:gd name="connsiteX6" fmla="*/ 32937 w 37839"/>
              <a:gd name="connsiteY6" fmla="*/ 7338 h 45122"/>
              <a:gd name="connsiteX7" fmla="*/ 36601 w 37839"/>
              <a:gd name="connsiteY7" fmla="*/ 12080 h 45122"/>
              <a:gd name="connsiteX8" fmla="*/ 36437 w 37839"/>
              <a:gd name="connsiteY8" fmla="*/ 17222 h 45122"/>
              <a:gd name="connsiteX9" fmla="*/ 37635 w 37839"/>
              <a:gd name="connsiteY9" fmla="*/ 25084 h 45122"/>
              <a:gd name="connsiteX10" fmla="*/ 32023 w 37839"/>
              <a:gd name="connsiteY10" fmla="*/ 31966 h 45122"/>
              <a:gd name="connsiteX11" fmla="*/ 30014 w 37839"/>
              <a:gd name="connsiteY11" fmla="*/ 37863 h 45122"/>
              <a:gd name="connsiteX12" fmla="*/ 23174 w 37839"/>
              <a:gd name="connsiteY12" fmla="*/ 38577 h 45122"/>
              <a:gd name="connsiteX13" fmla="*/ 18286 w 37839"/>
              <a:gd name="connsiteY13" fmla="*/ 44868 h 45122"/>
              <a:gd name="connsiteX14" fmla="*/ 11099 w 37839"/>
              <a:gd name="connsiteY14" fmla="*/ 41028 h 45122"/>
              <a:gd name="connsiteX15" fmla="*/ 11129 w 37839"/>
              <a:gd name="connsiteY15" fmla="*/ 25502 h 45122"/>
              <a:gd name="connsiteX16" fmla="*/ 5933 w 37839"/>
              <a:gd name="connsiteY16" fmla="*/ 23619 h 45122"/>
              <a:gd name="connsiteX17" fmla="*/ 2868 w 37839"/>
              <a:gd name="connsiteY17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32937 w 37839"/>
              <a:gd name="connsiteY5" fmla="*/ 7338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29591 w 37839"/>
              <a:gd name="connsiteY5" fmla="*/ 11859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29591 w 37839"/>
              <a:gd name="connsiteY5" fmla="*/ 11859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6601 w 37810"/>
              <a:gd name="connsiteY6" fmla="*/ 12080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73 h 45185"/>
              <a:gd name="connsiteX1" fmla="*/ 3978 w 37810"/>
              <a:gd name="connsiteY1" fmla="*/ 7763 h 45185"/>
              <a:gd name="connsiteX2" fmla="*/ 8680 w 37810"/>
              <a:gd name="connsiteY2" fmla="*/ 6919 h 45185"/>
              <a:gd name="connsiteX3" fmla="*/ 20421 w 37810"/>
              <a:gd name="connsiteY3" fmla="*/ 5580 h 45185"/>
              <a:gd name="connsiteX4" fmla="*/ 25400 w 37810"/>
              <a:gd name="connsiteY4" fmla="*/ 8289 h 45185"/>
              <a:gd name="connsiteX5" fmla="*/ 29368 w 37810"/>
              <a:gd name="connsiteY5" fmla="*/ 11922 h 45185"/>
              <a:gd name="connsiteX6" fmla="*/ 31583 w 37810"/>
              <a:gd name="connsiteY6" fmla="*/ 21077 h 45185"/>
              <a:gd name="connsiteX7" fmla="*/ 25676 w 37810"/>
              <a:gd name="connsiteY7" fmla="*/ 23743 h 45185"/>
              <a:gd name="connsiteX8" fmla="*/ 37635 w 37810"/>
              <a:gd name="connsiteY8" fmla="*/ 25147 h 45185"/>
              <a:gd name="connsiteX9" fmla="*/ 32023 w 37810"/>
              <a:gd name="connsiteY9" fmla="*/ 32029 h 45185"/>
              <a:gd name="connsiteX10" fmla="*/ 30014 w 37810"/>
              <a:gd name="connsiteY10" fmla="*/ 37926 h 45185"/>
              <a:gd name="connsiteX11" fmla="*/ 23174 w 37810"/>
              <a:gd name="connsiteY11" fmla="*/ 38640 h 45185"/>
              <a:gd name="connsiteX12" fmla="*/ 18286 w 37810"/>
              <a:gd name="connsiteY12" fmla="*/ 44931 h 45185"/>
              <a:gd name="connsiteX13" fmla="*/ 11099 w 37810"/>
              <a:gd name="connsiteY13" fmla="*/ 41091 h 45185"/>
              <a:gd name="connsiteX14" fmla="*/ 11129 w 37810"/>
              <a:gd name="connsiteY14" fmla="*/ 25565 h 45185"/>
              <a:gd name="connsiteX15" fmla="*/ 5933 w 37810"/>
              <a:gd name="connsiteY15" fmla="*/ 23682 h 45185"/>
              <a:gd name="connsiteX16" fmla="*/ 2868 w 37810"/>
              <a:gd name="connsiteY16" fmla="*/ 14473 h 45185"/>
              <a:gd name="connsiteX0" fmla="*/ 5055 w 37810"/>
              <a:gd name="connsiteY0" fmla="*/ 20252 h 45185"/>
              <a:gd name="connsiteX1" fmla="*/ 6202 w 37810"/>
              <a:gd name="connsiteY1" fmla="*/ 19348 h 45185"/>
              <a:gd name="connsiteX0" fmla="*/ 2868 w 37810"/>
              <a:gd name="connsiteY0" fmla="*/ 14473 h 45185"/>
              <a:gd name="connsiteX1" fmla="*/ 3978 w 37810"/>
              <a:gd name="connsiteY1" fmla="*/ 7763 h 45185"/>
              <a:gd name="connsiteX2" fmla="*/ 8680 w 37810"/>
              <a:gd name="connsiteY2" fmla="*/ 6919 h 45185"/>
              <a:gd name="connsiteX3" fmla="*/ 20421 w 37810"/>
              <a:gd name="connsiteY3" fmla="*/ 5580 h 45185"/>
              <a:gd name="connsiteX4" fmla="*/ 25400 w 37810"/>
              <a:gd name="connsiteY4" fmla="*/ 8289 h 45185"/>
              <a:gd name="connsiteX5" fmla="*/ 29368 w 37810"/>
              <a:gd name="connsiteY5" fmla="*/ 11922 h 45185"/>
              <a:gd name="connsiteX6" fmla="*/ 31583 w 37810"/>
              <a:gd name="connsiteY6" fmla="*/ 21077 h 45185"/>
              <a:gd name="connsiteX7" fmla="*/ 25676 w 37810"/>
              <a:gd name="connsiteY7" fmla="*/ 23743 h 45185"/>
              <a:gd name="connsiteX8" fmla="*/ 37635 w 37810"/>
              <a:gd name="connsiteY8" fmla="*/ 25147 h 45185"/>
              <a:gd name="connsiteX9" fmla="*/ 32023 w 37810"/>
              <a:gd name="connsiteY9" fmla="*/ 32029 h 45185"/>
              <a:gd name="connsiteX10" fmla="*/ 30014 w 37810"/>
              <a:gd name="connsiteY10" fmla="*/ 37926 h 45185"/>
              <a:gd name="connsiteX11" fmla="*/ 23174 w 37810"/>
              <a:gd name="connsiteY11" fmla="*/ 38640 h 45185"/>
              <a:gd name="connsiteX12" fmla="*/ 18286 w 37810"/>
              <a:gd name="connsiteY12" fmla="*/ 44931 h 45185"/>
              <a:gd name="connsiteX13" fmla="*/ 11099 w 37810"/>
              <a:gd name="connsiteY13" fmla="*/ 41091 h 45185"/>
              <a:gd name="connsiteX14" fmla="*/ 11129 w 37810"/>
              <a:gd name="connsiteY14" fmla="*/ 25565 h 45185"/>
              <a:gd name="connsiteX15" fmla="*/ 5933 w 37810"/>
              <a:gd name="connsiteY15" fmla="*/ 23682 h 45185"/>
              <a:gd name="connsiteX16" fmla="*/ 2868 w 37810"/>
              <a:gd name="connsiteY16" fmla="*/ 14473 h 45185"/>
              <a:gd name="connsiteX0" fmla="*/ 5055 w 37810"/>
              <a:gd name="connsiteY0" fmla="*/ 20252 h 45185"/>
              <a:gd name="connsiteX1" fmla="*/ 6202 w 37810"/>
              <a:gd name="connsiteY1" fmla="*/ 19348 h 45185"/>
              <a:gd name="connsiteX0" fmla="*/ 2868 w 33085"/>
              <a:gd name="connsiteY0" fmla="*/ 14473 h 45185"/>
              <a:gd name="connsiteX1" fmla="*/ 3978 w 33085"/>
              <a:gd name="connsiteY1" fmla="*/ 7763 h 45185"/>
              <a:gd name="connsiteX2" fmla="*/ 8680 w 33085"/>
              <a:gd name="connsiteY2" fmla="*/ 6919 h 45185"/>
              <a:gd name="connsiteX3" fmla="*/ 20421 w 33085"/>
              <a:gd name="connsiteY3" fmla="*/ 5580 h 45185"/>
              <a:gd name="connsiteX4" fmla="*/ 25400 w 33085"/>
              <a:gd name="connsiteY4" fmla="*/ 8289 h 45185"/>
              <a:gd name="connsiteX5" fmla="*/ 29368 w 33085"/>
              <a:gd name="connsiteY5" fmla="*/ 11922 h 45185"/>
              <a:gd name="connsiteX6" fmla="*/ 31583 w 33085"/>
              <a:gd name="connsiteY6" fmla="*/ 21077 h 45185"/>
              <a:gd name="connsiteX7" fmla="*/ 25676 w 33085"/>
              <a:gd name="connsiteY7" fmla="*/ 23743 h 45185"/>
              <a:gd name="connsiteX8" fmla="*/ 30442 w 33085"/>
              <a:gd name="connsiteY8" fmla="*/ 29560 h 45185"/>
              <a:gd name="connsiteX9" fmla="*/ 32023 w 33085"/>
              <a:gd name="connsiteY9" fmla="*/ 32029 h 45185"/>
              <a:gd name="connsiteX10" fmla="*/ 30014 w 33085"/>
              <a:gd name="connsiteY10" fmla="*/ 37926 h 45185"/>
              <a:gd name="connsiteX11" fmla="*/ 23174 w 33085"/>
              <a:gd name="connsiteY11" fmla="*/ 38640 h 45185"/>
              <a:gd name="connsiteX12" fmla="*/ 18286 w 33085"/>
              <a:gd name="connsiteY12" fmla="*/ 44931 h 45185"/>
              <a:gd name="connsiteX13" fmla="*/ 11099 w 33085"/>
              <a:gd name="connsiteY13" fmla="*/ 41091 h 45185"/>
              <a:gd name="connsiteX14" fmla="*/ 11129 w 33085"/>
              <a:gd name="connsiteY14" fmla="*/ 25565 h 45185"/>
              <a:gd name="connsiteX15" fmla="*/ 5933 w 33085"/>
              <a:gd name="connsiteY15" fmla="*/ 23682 h 45185"/>
              <a:gd name="connsiteX16" fmla="*/ 2868 w 33085"/>
              <a:gd name="connsiteY16" fmla="*/ 14473 h 45185"/>
              <a:gd name="connsiteX0" fmla="*/ 5055 w 33085"/>
              <a:gd name="connsiteY0" fmla="*/ 20252 h 45185"/>
              <a:gd name="connsiteX1" fmla="*/ 6202 w 33085"/>
              <a:gd name="connsiteY1" fmla="*/ 19348 h 45185"/>
              <a:gd name="connsiteX0" fmla="*/ 2868 w 32028"/>
              <a:gd name="connsiteY0" fmla="*/ 14473 h 45185"/>
              <a:gd name="connsiteX1" fmla="*/ 3978 w 32028"/>
              <a:gd name="connsiteY1" fmla="*/ 7763 h 45185"/>
              <a:gd name="connsiteX2" fmla="*/ 8680 w 32028"/>
              <a:gd name="connsiteY2" fmla="*/ 6919 h 45185"/>
              <a:gd name="connsiteX3" fmla="*/ 20421 w 32028"/>
              <a:gd name="connsiteY3" fmla="*/ 5580 h 45185"/>
              <a:gd name="connsiteX4" fmla="*/ 25400 w 32028"/>
              <a:gd name="connsiteY4" fmla="*/ 8289 h 45185"/>
              <a:gd name="connsiteX5" fmla="*/ 29368 w 32028"/>
              <a:gd name="connsiteY5" fmla="*/ 11922 h 45185"/>
              <a:gd name="connsiteX6" fmla="*/ 31583 w 32028"/>
              <a:gd name="connsiteY6" fmla="*/ 21077 h 45185"/>
              <a:gd name="connsiteX7" fmla="*/ 25676 w 32028"/>
              <a:gd name="connsiteY7" fmla="*/ 23743 h 45185"/>
              <a:gd name="connsiteX8" fmla="*/ 30442 w 32028"/>
              <a:gd name="connsiteY8" fmla="*/ 29560 h 45185"/>
              <a:gd name="connsiteX9" fmla="*/ 32023 w 32028"/>
              <a:gd name="connsiteY9" fmla="*/ 32029 h 45185"/>
              <a:gd name="connsiteX10" fmla="*/ 23637 w 32028"/>
              <a:gd name="connsiteY10" fmla="*/ 34018 h 45185"/>
              <a:gd name="connsiteX11" fmla="*/ 30014 w 32028"/>
              <a:gd name="connsiteY11" fmla="*/ 37926 h 45185"/>
              <a:gd name="connsiteX12" fmla="*/ 23174 w 32028"/>
              <a:gd name="connsiteY12" fmla="*/ 38640 h 45185"/>
              <a:gd name="connsiteX13" fmla="*/ 18286 w 32028"/>
              <a:gd name="connsiteY13" fmla="*/ 44931 h 45185"/>
              <a:gd name="connsiteX14" fmla="*/ 11099 w 32028"/>
              <a:gd name="connsiteY14" fmla="*/ 41091 h 45185"/>
              <a:gd name="connsiteX15" fmla="*/ 11129 w 32028"/>
              <a:gd name="connsiteY15" fmla="*/ 25565 h 45185"/>
              <a:gd name="connsiteX16" fmla="*/ 5933 w 32028"/>
              <a:gd name="connsiteY16" fmla="*/ 23682 h 45185"/>
              <a:gd name="connsiteX17" fmla="*/ 2868 w 32028"/>
              <a:gd name="connsiteY17" fmla="*/ 14473 h 45185"/>
              <a:gd name="connsiteX0" fmla="*/ 5055 w 32028"/>
              <a:gd name="connsiteY0" fmla="*/ 20252 h 45185"/>
              <a:gd name="connsiteX1" fmla="*/ 6202 w 32028"/>
              <a:gd name="connsiteY1" fmla="*/ 19348 h 45185"/>
              <a:gd name="connsiteX0" fmla="*/ 2868 w 32028"/>
              <a:gd name="connsiteY0" fmla="*/ 14473 h 45185"/>
              <a:gd name="connsiteX1" fmla="*/ 3978 w 32028"/>
              <a:gd name="connsiteY1" fmla="*/ 7763 h 45185"/>
              <a:gd name="connsiteX2" fmla="*/ 8680 w 32028"/>
              <a:gd name="connsiteY2" fmla="*/ 6919 h 45185"/>
              <a:gd name="connsiteX3" fmla="*/ 20421 w 32028"/>
              <a:gd name="connsiteY3" fmla="*/ 5580 h 45185"/>
              <a:gd name="connsiteX4" fmla="*/ 25400 w 32028"/>
              <a:gd name="connsiteY4" fmla="*/ 8289 h 45185"/>
              <a:gd name="connsiteX5" fmla="*/ 29368 w 32028"/>
              <a:gd name="connsiteY5" fmla="*/ 11922 h 45185"/>
              <a:gd name="connsiteX6" fmla="*/ 31583 w 32028"/>
              <a:gd name="connsiteY6" fmla="*/ 21077 h 45185"/>
              <a:gd name="connsiteX7" fmla="*/ 25676 w 32028"/>
              <a:gd name="connsiteY7" fmla="*/ 23743 h 45185"/>
              <a:gd name="connsiteX8" fmla="*/ 28100 w 32028"/>
              <a:gd name="connsiteY8" fmla="*/ 29452 h 45185"/>
              <a:gd name="connsiteX9" fmla="*/ 32023 w 32028"/>
              <a:gd name="connsiteY9" fmla="*/ 32029 h 45185"/>
              <a:gd name="connsiteX10" fmla="*/ 23637 w 32028"/>
              <a:gd name="connsiteY10" fmla="*/ 34018 h 45185"/>
              <a:gd name="connsiteX11" fmla="*/ 30014 w 32028"/>
              <a:gd name="connsiteY11" fmla="*/ 37926 h 45185"/>
              <a:gd name="connsiteX12" fmla="*/ 23174 w 32028"/>
              <a:gd name="connsiteY12" fmla="*/ 38640 h 45185"/>
              <a:gd name="connsiteX13" fmla="*/ 18286 w 32028"/>
              <a:gd name="connsiteY13" fmla="*/ 44931 h 45185"/>
              <a:gd name="connsiteX14" fmla="*/ 11099 w 32028"/>
              <a:gd name="connsiteY14" fmla="*/ 41091 h 45185"/>
              <a:gd name="connsiteX15" fmla="*/ 11129 w 32028"/>
              <a:gd name="connsiteY15" fmla="*/ 25565 h 45185"/>
              <a:gd name="connsiteX16" fmla="*/ 5933 w 32028"/>
              <a:gd name="connsiteY16" fmla="*/ 23682 h 45185"/>
              <a:gd name="connsiteX17" fmla="*/ 2868 w 32028"/>
              <a:gd name="connsiteY17" fmla="*/ 14473 h 45185"/>
              <a:gd name="connsiteX0" fmla="*/ 5055 w 32028"/>
              <a:gd name="connsiteY0" fmla="*/ 20252 h 45185"/>
              <a:gd name="connsiteX1" fmla="*/ 6202 w 32028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8100 w 31951"/>
              <a:gd name="connsiteY8" fmla="*/ 29452 h 45185"/>
              <a:gd name="connsiteX9" fmla="*/ 23637 w 31951"/>
              <a:gd name="connsiteY9" fmla="*/ 34018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8100 w 31951"/>
              <a:gd name="connsiteY8" fmla="*/ 29452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053"/>
              <a:gd name="connsiteX1" fmla="*/ 3978 w 31980"/>
              <a:gd name="connsiteY1" fmla="*/ 7763 h 45053"/>
              <a:gd name="connsiteX2" fmla="*/ 8680 w 31980"/>
              <a:gd name="connsiteY2" fmla="*/ 6919 h 45053"/>
              <a:gd name="connsiteX3" fmla="*/ 20421 w 31980"/>
              <a:gd name="connsiteY3" fmla="*/ 5580 h 45053"/>
              <a:gd name="connsiteX4" fmla="*/ 25400 w 31980"/>
              <a:gd name="connsiteY4" fmla="*/ 8289 h 45053"/>
              <a:gd name="connsiteX5" fmla="*/ 29368 w 31980"/>
              <a:gd name="connsiteY5" fmla="*/ 11922 h 45053"/>
              <a:gd name="connsiteX6" fmla="*/ 31583 w 31980"/>
              <a:gd name="connsiteY6" fmla="*/ 21077 h 45053"/>
              <a:gd name="connsiteX7" fmla="*/ 25286 w 31980"/>
              <a:gd name="connsiteY7" fmla="*/ 23097 h 45053"/>
              <a:gd name="connsiteX8" fmla="*/ 18117 w 31980"/>
              <a:gd name="connsiteY8" fmla="*/ 28206 h 45053"/>
              <a:gd name="connsiteX9" fmla="*/ 30014 w 31980"/>
              <a:gd name="connsiteY9" fmla="*/ 37926 h 45053"/>
              <a:gd name="connsiteX10" fmla="*/ 18286 w 31980"/>
              <a:gd name="connsiteY10" fmla="*/ 44931 h 45053"/>
              <a:gd name="connsiteX11" fmla="*/ 11099 w 31980"/>
              <a:gd name="connsiteY11" fmla="*/ 41091 h 45053"/>
              <a:gd name="connsiteX12" fmla="*/ 11129 w 31980"/>
              <a:gd name="connsiteY12" fmla="*/ 25565 h 45053"/>
              <a:gd name="connsiteX13" fmla="*/ 5933 w 31980"/>
              <a:gd name="connsiteY13" fmla="*/ 23682 h 45053"/>
              <a:gd name="connsiteX14" fmla="*/ 2868 w 31980"/>
              <a:gd name="connsiteY14" fmla="*/ 14473 h 45053"/>
              <a:gd name="connsiteX0" fmla="*/ 5055 w 31980"/>
              <a:gd name="connsiteY0" fmla="*/ 20252 h 45053"/>
              <a:gd name="connsiteX1" fmla="*/ 6202 w 31980"/>
              <a:gd name="connsiteY1" fmla="*/ 19348 h 45053"/>
              <a:gd name="connsiteX0" fmla="*/ 2868 w 31980"/>
              <a:gd name="connsiteY0" fmla="*/ 14473 h 45687"/>
              <a:gd name="connsiteX1" fmla="*/ 3978 w 31980"/>
              <a:gd name="connsiteY1" fmla="*/ 7763 h 45687"/>
              <a:gd name="connsiteX2" fmla="*/ 8680 w 31980"/>
              <a:gd name="connsiteY2" fmla="*/ 6919 h 45687"/>
              <a:gd name="connsiteX3" fmla="*/ 20421 w 31980"/>
              <a:gd name="connsiteY3" fmla="*/ 5580 h 45687"/>
              <a:gd name="connsiteX4" fmla="*/ 25400 w 31980"/>
              <a:gd name="connsiteY4" fmla="*/ 8289 h 45687"/>
              <a:gd name="connsiteX5" fmla="*/ 29368 w 31980"/>
              <a:gd name="connsiteY5" fmla="*/ 11922 h 45687"/>
              <a:gd name="connsiteX6" fmla="*/ 31583 w 31980"/>
              <a:gd name="connsiteY6" fmla="*/ 21077 h 45687"/>
              <a:gd name="connsiteX7" fmla="*/ 25286 w 31980"/>
              <a:gd name="connsiteY7" fmla="*/ 23097 h 45687"/>
              <a:gd name="connsiteX8" fmla="*/ 18117 w 31980"/>
              <a:gd name="connsiteY8" fmla="*/ 28206 h 45687"/>
              <a:gd name="connsiteX9" fmla="*/ 18286 w 31980"/>
              <a:gd name="connsiteY9" fmla="*/ 44931 h 45687"/>
              <a:gd name="connsiteX10" fmla="*/ 11099 w 31980"/>
              <a:gd name="connsiteY10" fmla="*/ 41091 h 45687"/>
              <a:gd name="connsiteX11" fmla="*/ 11129 w 31980"/>
              <a:gd name="connsiteY11" fmla="*/ 25565 h 45687"/>
              <a:gd name="connsiteX12" fmla="*/ 5933 w 31980"/>
              <a:gd name="connsiteY12" fmla="*/ 23682 h 45687"/>
              <a:gd name="connsiteX13" fmla="*/ 2868 w 31980"/>
              <a:gd name="connsiteY13" fmla="*/ 14473 h 45687"/>
              <a:gd name="connsiteX0" fmla="*/ 5055 w 31980"/>
              <a:gd name="connsiteY0" fmla="*/ 20252 h 45687"/>
              <a:gd name="connsiteX1" fmla="*/ 6202 w 31980"/>
              <a:gd name="connsiteY1" fmla="*/ 19348 h 45687"/>
              <a:gd name="connsiteX0" fmla="*/ 2868 w 31980"/>
              <a:gd name="connsiteY0" fmla="*/ 14473 h 41534"/>
              <a:gd name="connsiteX1" fmla="*/ 3978 w 31980"/>
              <a:gd name="connsiteY1" fmla="*/ 7763 h 41534"/>
              <a:gd name="connsiteX2" fmla="*/ 8680 w 31980"/>
              <a:gd name="connsiteY2" fmla="*/ 6919 h 41534"/>
              <a:gd name="connsiteX3" fmla="*/ 20421 w 31980"/>
              <a:gd name="connsiteY3" fmla="*/ 5580 h 41534"/>
              <a:gd name="connsiteX4" fmla="*/ 25400 w 31980"/>
              <a:gd name="connsiteY4" fmla="*/ 8289 h 41534"/>
              <a:gd name="connsiteX5" fmla="*/ 29368 w 31980"/>
              <a:gd name="connsiteY5" fmla="*/ 11922 h 41534"/>
              <a:gd name="connsiteX6" fmla="*/ 31583 w 31980"/>
              <a:gd name="connsiteY6" fmla="*/ 21077 h 41534"/>
              <a:gd name="connsiteX7" fmla="*/ 25286 w 31980"/>
              <a:gd name="connsiteY7" fmla="*/ 23097 h 41534"/>
              <a:gd name="connsiteX8" fmla="*/ 18117 w 31980"/>
              <a:gd name="connsiteY8" fmla="*/ 28206 h 41534"/>
              <a:gd name="connsiteX9" fmla="*/ 11099 w 31980"/>
              <a:gd name="connsiteY9" fmla="*/ 41091 h 41534"/>
              <a:gd name="connsiteX10" fmla="*/ 11129 w 31980"/>
              <a:gd name="connsiteY10" fmla="*/ 25565 h 41534"/>
              <a:gd name="connsiteX11" fmla="*/ 5933 w 31980"/>
              <a:gd name="connsiteY11" fmla="*/ 23682 h 41534"/>
              <a:gd name="connsiteX12" fmla="*/ 2868 w 31980"/>
              <a:gd name="connsiteY12" fmla="*/ 14473 h 41534"/>
              <a:gd name="connsiteX0" fmla="*/ 5055 w 31980"/>
              <a:gd name="connsiteY0" fmla="*/ 20252 h 41534"/>
              <a:gd name="connsiteX1" fmla="*/ 6202 w 31980"/>
              <a:gd name="connsiteY1" fmla="*/ 19348 h 41534"/>
              <a:gd name="connsiteX0" fmla="*/ 2868 w 31980"/>
              <a:gd name="connsiteY0" fmla="*/ 14473 h 42825"/>
              <a:gd name="connsiteX1" fmla="*/ 3978 w 31980"/>
              <a:gd name="connsiteY1" fmla="*/ 7763 h 42825"/>
              <a:gd name="connsiteX2" fmla="*/ 8680 w 31980"/>
              <a:gd name="connsiteY2" fmla="*/ 6919 h 42825"/>
              <a:gd name="connsiteX3" fmla="*/ 20421 w 31980"/>
              <a:gd name="connsiteY3" fmla="*/ 5580 h 42825"/>
              <a:gd name="connsiteX4" fmla="*/ 25400 w 31980"/>
              <a:gd name="connsiteY4" fmla="*/ 8289 h 42825"/>
              <a:gd name="connsiteX5" fmla="*/ 29368 w 31980"/>
              <a:gd name="connsiteY5" fmla="*/ 11922 h 42825"/>
              <a:gd name="connsiteX6" fmla="*/ 31583 w 31980"/>
              <a:gd name="connsiteY6" fmla="*/ 21077 h 42825"/>
              <a:gd name="connsiteX7" fmla="*/ 25286 w 31980"/>
              <a:gd name="connsiteY7" fmla="*/ 23097 h 42825"/>
              <a:gd name="connsiteX8" fmla="*/ 18117 w 31980"/>
              <a:gd name="connsiteY8" fmla="*/ 28206 h 42825"/>
              <a:gd name="connsiteX9" fmla="*/ 11099 w 31980"/>
              <a:gd name="connsiteY9" fmla="*/ 41091 h 42825"/>
              <a:gd name="connsiteX10" fmla="*/ 10869 w 31980"/>
              <a:gd name="connsiteY10" fmla="*/ 41014 h 42825"/>
              <a:gd name="connsiteX11" fmla="*/ 11129 w 31980"/>
              <a:gd name="connsiteY11" fmla="*/ 25565 h 42825"/>
              <a:gd name="connsiteX12" fmla="*/ 5933 w 31980"/>
              <a:gd name="connsiteY12" fmla="*/ 23682 h 42825"/>
              <a:gd name="connsiteX13" fmla="*/ 2868 w 31980"/>
              <a:gd name="connsiteY13" fmla="*/ 14473 h 42825"/>
              <a:gd name="connsiteX0" fmla="*/ 5055 w 31980"/>
              <a:gd name="connsiteY0" fmla="*/ 20252 h 42825"/>
              <a:gd name="connsiteX1" fmla="*/ 6202 w 31980"/>
              <a:gd name="connsiteY1" fmla="*/ 19348 h 42825"/>
              <a:gd name="connsiteX0" fmla="*/ 2868 w 31980"/>
              <a:gd name="connsiteY0" fmla="*/ 14473 h 41104"/>
              <a:gd name="connsiteX1" fmla="*/ 3978 w 31980"/>
              <a:gd name="connsiteY1" fmla="*/ 7763 h 41104"/>
              <a:gd name="connsiteX2" fmla="*/ 8680 w 31980"/>
              <a:gd name="connsiteY2" fmla="*/ 6919 h 41104"/>
              <a:gd name="connsiteX3" fmla="*/ 20421 w 31980"/>
              <a:gd name="connsiteY3" fmla="*/ 5580 h 41104"/>
              <a:gd name="connsiteX4" fmla="*/ 25400 w 31980"/>
              <a:gd name="connsiteY4" fmla="*/ 8289 h 41104"/>
              <a:gd name="connsiteX5" fmla="*/ 29368 w 31980"/>
              <a:gd name="connsiteY5" fmla="*/ 11922 h 41104"/>
              <a:gd name="connsiteX6" fmla="*/ 31583 w 31980"/>
              <a:gd name="connsiteY6" fmla="*/ 21077 h 41104"/>
              <a:gd name="connsiteX7" fmla="*/ 25286 w 31980"/>
              <a:gd name="connsiteY7" fmla="*/ 23097 h 41104"/>
              <a:gd name="connsiteX8" fmla="*/ 18117 w 31980"/>
              <a:gd name="connsiteY8" fmla="*/ 28206 h 41104"/>
              <a:gd name="connsiteX9" fmla="*/ 11099 w 31980"/>
              <a:gd name="connsiteY9" fmla="*/ 41091 h 41104"/>
              <a:gd name="connsiteX10" fmla="*/ 11129 w 31980"/>
              <a:gd name="connsiteY10" fmla="*/ 25565 h 41104"/>
              <a:gd name="connsiteX11" fmla="*/ 5933 w 31980"/>
              <a:gd name="connsiteY11" fmla="*/ 23682 h 41104"/>
              <a:gd name="connsiteX12" fmla="*/ 2868 w 31980"/>
              <a:gd name="connsiteY12" fmla="*/ 14473 h 41104"/>
              <a:gd name="connsiteX0" fmla="*/ 5055 w 31980"/>
              <a:gd name="connsiteY0" fmla="*/ 20252 h 41104"/>
              <a:gd name="connsiteX1" fmla="*/ 6202 w 31980"/>
              <a:gd name="connsiteY1" fmla="*/ 19348 h 41104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5055 w 31980"/>
              <a:gd name="connsiteY0" fmla="*/ 20252 h 30719"/>
              <a:gd name="connsiteX1" fmla="*/ 6202 w 31980"/>
              <a:gd name="connsiteY1" fmla="*/ 19348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5055 w 31980"/>
              <a:gd name="connsiteY0" fmla="*/ 20252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3717 w 31980"/>
              <a:gd name="connsiteY0" fmla="*/ 16054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3835 w 31980"/>
              <a:gd name="connsiteY1" fmla="*/ 1673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5051 w 31980"/>
              <a:gd name="connsiteY1" fmla="*/ 13515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3004 w 31980"/>
              <a:gd name="connsiteY0" fmla="*/ 14848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49 w 31980"/>
              <a:gd name="connsiteY1" fmla="*/ 15806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980" h="30719">
                <a:moveTo>
                  <a:pt x="2868" y="14473"/>
                </a:moveTo>
                <a:cubicBezTo>
                  <a:pt x="2540" y="11844"/>
                  <a:pt x="2625" y="9630"/>
                  <a:pt x="3586" y="7989"/>
                </a:cubicBezTo>
                <a:cubicBezTo>
                  <a:pt x="4597" y="6288"/>
                  <a:pt x="5626" y="5237"/>
                  <a:pt x="8680" y="6919"/>
                </a:cubicBezTo>
                <a:cubicBezTo>
                  <a:pt x="11078" y="-603"/>
                  <a:pt x="16262" y="-3319"/>
                  <a:pt x="20421" y="5580"/>
                </a:cubicBezTo>
                <a:cubicBezTo>
                  <a:pt x="22102" y="4392"/>
                  <a:pt x="23222" y="3652"/>
                  <a:pt x="25400" y="8289"/>
                </a:cubicBezTo>
                <a:cubicBezTo>
                  <a:pt x="26157" y="6744"/>
                  <a:pt x="29006" y="6113"/>
                  <a:pt x="29368" y="11922"/>
                </a:cubicBezTo>
                <a:cubicBezTo>
                  <a:pt x="32378" y="13963"/>
                  <a:pt x="32263" y="19215"/>
                  <a:pt x="31583" y="21077"/>
                </a:cubicBezTo>
                <a:cubicBezTo>
                  <a:pt x="30903" y="22939"/>
                  <a:pt x="29089" y="26204"/>
                  <a:pt x="25286" y="23097"/>
                </a:cubicBezTo>
                <a:cubicBezTo>
                  <a:pt x="24771" y="29559"/>
                  <a:pt x="21399" y="31224"/>
                  <a:pt x="18117" y="28206"/>
                </a:cubicBezTo>
                <a:cubicBezTo>
                  <a:pt x="15753" y="31205"/>
                  <a:pt x="15275" y="30875"/>
                  <a:pt x="14110" y="30435"/>
                </a:cubicBezTo>
                <a:cubicBezTo>
                  <a:pt x="12945" y="29995"/>
                  <a:pt x="11990" y="28467"/>
                  <a:pt x="11129" y="25565"/>
                </a:cubicBezTo>
                <a:cubicBezTo>
                  <a:pt x="8874" y="27077"/>
                  <a:pt x="7310" y="25531"/>
                  <a:pt x="5933" y="23682"/>
                </a:cubicBezTo>
                <a:cubicBezTo>
                  <a:pt x="-237" y="30466"/>
                  <a:pt x="-2150" y="14507"/>
                  <a:pt x="2868" y="14473"/>
                </a:cubicBezTo>
                <a:close/>
              </a:path>
              <a:path w="31980" h="30719" fill="none" extrusionOk="0">
                <a:moveTo>
                  <a:pt x="2857" y="14526"/>
                </a:moveTo>
                <a:cubicBezTo>
                  <a:pt x="2799" y="14403"/>
                  <a:pt x="3138" y="14804"/>
                  <a:pt x="2870" y="14359"/>
                </a:cubicBezTo>
              </a:path>
            </a:pathLst>
          </a:custGeom>
          <a:gradFill>
            <a:gsLst>
              <a:gs pos="1796">
                <a:schemeClr val="accent6">
                  <a:lumMod val="40000"/>
                  <a:lumOff val="60000"/>
                </a:schemeClr>
              </a:gs>
              <a:gs pos="2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3000000" scaled="0"/>
          </a:gra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Home</a:t>
            </a:r>
          </a:p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Network</a:t>
            </a:r>
          </a:p>
        </p:txBody>
      </p:sp>
      <p:sp>
        <p:nvSpPr>
          <p:cNvPr id="52" name="Cloud 2"/>
          <p:cNvSpPr/>
          <p:nvPr/>
        </p:nvSpPr>
        <p:spPr>
          <a:xfrm>
            <a:off x="8444227" y="2911745"/>
            <a:ext cx="1371600" cy="736855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3936 w 43256"/>
              <a:gd name="connsiteY0" fmla="*/ 14229 h 43219"/>
              <a:gd name="connsiteX1" fmla="*/ 5659 w 43256"/>
              <a:gd name="connsiteY1" fmla="*/ 6766 h 43219"/>
              <a:gd name="connsiteX2" fmla="*/ 14041 w 43256"/>
              <a:gd name="connsiteY2" fmla="*/ 5061 h 43219"/>
              <a:gd name="connsiteX3" fmla="*/ 22492 w 43256"/>
              <a:gd name="connsiteY3" fmla="*/ 3291 h 43219"/>
              <a:gd name="connsiteX4" fmla="*/ 25785 w 43256"/>
              <a:gd name="connsiteY4" fmla="*/ 59 h 43219"/>
              <a:gd name="connsiteX5" fmla="*/ 29869 w 43256"/>
              <a:gd name="connsiteY5" fmla="*/ 2340 h 43219"/>
              <a:gd name="connsiteX6" fmla="*/ 35499 w 43256"/>
              <a:gd name="connsiteY6" fmla="*/ 549 h 43219"/>
              <a:gd name="connsiteX7" fmla="*/ 38354 w 43256"/>
              <a:gd name="connsiteY7" fmla="*/ 5435 h 43219"/>
              <a:gd name="connsiteX8" fmla="*/ 42018 w 43256"/>
              <a:gd name="connsiteY8" fmla="*/ 10177 h 43219"/>
              <a:gd name="connsiteX9" fmla="*/ 41854 w 43256"/>
              <a:gd name="connsiteY9" fmla="*/ 15319 h 43219"/>
              <a:gd name="connsiteX10" fmla="*/ 43052 w 43256"/>
              <a:gd name="connsiteY10" fmla="*/ 23181 h 43219"/>
              <a:gd name="connsiteX11" fmla="*/ 37440 w 43256"/>
              <a:gd name="connsiteY11" fmla="*/ 30063 h 43219"/>
              <a:gd name="connsiteX12" fmla="*/ 35431 w 43256"/>
              <a:gd name="connsiteY12" fmla="*/ 35960 h 43219"/>
              <a:gd name="connsiteX13" fmla="*/ 28591 w 43256"/>
              <a:gd name="connsiteY13" fmla="*/ 36674 h 43219"/>
              <a:gd name="connsiteX14" fmla="*/ 23703 w 43256"/>
              <a:gd name="connsiteY14" fmla="*/ 42965 h 43219"/>
              <a:gd name="connsiteX15" fmla="*/ 16516 w 43256"/>
              <a:gd name="connsiteY15" fmla="*/ 39125 h 43219"/>
              <a:gd name="connsiteX16" fmla="*/ 5840 w 43256"/>
              <a:gd name="connsiteY16" fmla="*/ 35331 h 43219"/>
              <a:gd name="connsiteX17" fmla="*/ 1146 w 43256"/>
              <a:gd name="connsiteY17" fmla="*/ 31109 h 43219"/>
              <a:gd name="connsiteX18" fmla="*/ 2149 w 43256"/>
              <a:gd name="connsiteY18" fmla="*/ 25410 h 43219"/>
              <a:gd name="connsiteX19" fmla="*/ 31 w 43256"/>
              <a:gd name="connsiteY19" fmla="*/ 19563 h 43219"/>
              <a:gd name="connsiteX20" fmla="*/ 3899 w 43256"/>
              <a:gd name="connsiteY20" fmla="*/ 14366 h 43219"/>
              <a:gd name="connsiteX21" fmla="*/ 3936 w 43256"/>
              <a:gd name="connsiteY21" fmla="*/ 14229 h 43219"/>
              <a:gd name="connsiteX0" fmla="*/ 4729 w 43256"/>
              <a:gd name="connsiteY0" fmla="*/ 26036 h 43219"/>
              <a:gd name="connsiteX1" fmla="*/ 2196 w 43256"/>
              <a:gd name="connsiteY1" fmla="*/ 25239 h 43219"/>
              <a:gd name="connsiteX2" fmla="*/ 6964 w 43256"/>
              <a:gd name="connsiteY2" fmla="*/ 34758 h 43219"/>
              <a:gd name="connsiteX3" fmla="*/ 5856 w 43256"/>
              <a:gd name="connsiteY3" fmla="*/ 35139 h 43219"/>
              <a:gd name="connsiteX4" fmla="*/ 16514 w 43256"/>
              <a:gd name="connsiteY4" fmla="*/ 38949 h 43219"/>
              <a:gd name="connsiteX5" fmla="*/ 15846 w 43256"/>
              <a:gd name="connsiteY5" fmla="*/ 37209 h 43219"/>
              <a:gd name="connsiteX6" fmla="*/ 28863 w 43256"/>
              <a:gd name="connsiteY6" fmla="*/ 34610 h 43219"/>
              <a:gd name="connsiteX7" fmla="*/ 28596 w 43256"/>
              <a:gd name="connsiteY7" fmla="*/ 36519 h 43219"/>
              <a:gd name="connsiteX8" fmla="*/ 34165 w 43256"/>
              <a:gd name="connsiteY8" fmla="*/ 22813 h 43219"/>
              <a:gd name="connsiteX9" fmla="*/ 37416 w 43256"/>
              <a:gd name="connsiteY9" fmla="*/ 29949 h 43219"/>
              <a:gd name="connsiteX10" fmla="*/ 41834 w 43256"/>
              <a:gd name="connsiteY10" fmla="*/ 15213 h 43219"/>
              <a:gd name="connsiteX11" fmla="*/ 40386 w 43256"/>
              <a:gd name="connsiteY11" fmla="*/ 17889 h 43219"/>
              <a:gd name="connsiteX12" fmla="*/ 38360 w 43256"/>
              <a:gd name="connsiteY12" fmla="*/ 5285 h 43219"/>
              <a:gd name="connsiteX13" fmla="*/ 38436 w 43256"/>
              <a:gd name="connsiteY13" fmla="*/ 6549 h 43219"/>
              <a:gd name="connsiteX14" fmla="*/ 29114 w 43256"/>
              <a:gd name="connsiteY14" fmla="*/ 3811 h 43219"/>
              <a:gd name="connsiteX15" fmla="*/ 29856 w 43256"/>
              <a:gd name="connsiteY15" fmla="*/ 2199 h 43219"/>
              <a:gd name="connsiteX16" fmla="*/ 22177 w 43256"/>
              <a:gd name="connsiteY16" fmla="*/ 4579 h 43219"/>
              <a:gd name="connsiteX17" fmla="*/ 22871 w 43256"/>
              <a:gd name="connsiteY17" fmla="*/ 7710 h 43219"/>
              <a:gd name="connsiteX18" fmla="*/ 14036 w 43256"/>
              <a:gd name="connsiteY18" fmla="*/ 5051 h 43219"/>
              <a:gd name="connsiteX19" fmla="*/ 15336 w 43256"/>
              <a:gd name="connsiteY19" fmla="*/ 6399 h 43219"/>
              <a:gd name="connsiteX20" fmla="*/ 4163 w 43256"/>
              <a:gd name="connsiteY20" fmla="*/ 15648 h 43219"/>
              <a:gd name="connsiteX21" fmla="*/ 3936 w 43256"/>
              <a:gd name="connsiteY21" fmla="*/ 14229 h 43219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9856 w 43256"/>
              <a:gd name="connsiteY15" fmla="*/ 2191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8741 w 43256"/>
              <a:gd name="connsiteY15" fmla="*/ 7465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8741 w 43256"/>
              <a:gd name="connsiteY15" fmla="*/ 7465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14036 w 43256"/>
              <a:gd name="connsiteY18" fmla="*/ 5948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14036 w 43256"/>
              <a:gd name="connsiteY18" fmla="*/ 5948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22567 w 43256"/>
              <a:gd name="connsiteY18" fmla="*/ 11653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4163 w 43256"/>
              <a:gd name="connsiteY18" fmla="*/ 16545 h 44116"/>
              <a:gd name="connsiteX19" fmla="*/ 3936 w 43256"/>
              <a:gd name="connsiteY19" fmla="*/ 15126 h 44116"/>
              <a:gd name="connsiteX0" fmla="*/ 3936 w 43256"/>
              <a:gd name="connsiteY0" fmla="*/ 16087 h 45077"/>
              <a:gd name="connsiteX1" fmla="*/ 5659 w 43256"/>
              <a:gd name="connsiteY1" fmla="*/ 8624 h 45077"/>
              <a:gd name="connsiteX2" fmla="*/ 14041 w 43256"/>
              <a:gd name="connsiteY2" fmla="*/ 6919 h 45077"/>
              <a:gd name="connsiteX3" fmla="*/ 25782 w 43256"/>
              <a:gd name="connsiteY3" fmla="*/ 5580 h 45077"/>
              <a:gd name="connsiteX4" fmla="*/ 25785 w 43256"/>
              <a:gd name="connsiteY4" fmla="*/ 1917 h 45077"/>
              <a:gd name="connsiteX5" fmla="*/ 29869 w 43256"/>
              <a:gd name="connsiteY5" fmla="*/ 4198 h 45077"/>
              <a:gd name="connsiteX6" fmla="*/ 35499 w 43256"/>
              <a:gd name="connsiteY6" fmla="*/ 2407 h 45077"/>
              <a:gd name="connsiteX7" fmla="*/ 38354 w 43256"/>
              <a:gd name="connsiteY7" fmla="*/ 7293 h 45077"/>
              <a:gd name="connsiteX8" fmla="*/ 42018 w 43256"/>
              <a:gd name="connsiteY8" fmla="*/ 12035 h 45077"/>
              <a:gd name="connsiteX9" fmla="*/ 41854 w 43256"/>
              <a:gd name="connsiteY9" fmla="*/ 17177 h 45077"/>
              <a:gd name="connsiteX10" fmla="*/ 43052 w 43256"/>
              <a:gd name="connsiteY10" fmla="*/ 25039 h 45077"/>
              <a:gd name="connsiteX11" fmla="*/ 37440 w 43256"/>
              <a:gd name="connsiteY11" fmla="*/ 31921 h 45077"/>
              <a:gd name="connsiteX12" fmla="*/ 35431 w 43256"/>
              <a:gd name="connsiteY12" fmla="*/ 37818 h 45077"/>
              <a:gd name="connsiteX13" fmla="*/ 28591 w 43256"/>
              <a:gd name="connsiteY13" fmla="*/ 38532 h 45077"/>
              <a:gd name="connsiteX14" fmla="*/ 23703 w 43256"/>
              <a:gd name="connsiteY14" fmla="*/ 44823 h 45077"/>
              <a:gd name="connsiteX15" fmla="*/ 16516 w 43256"/>
              <a:gd name="connsiteY15" fmla="*/ 40983 h 45077"/>
              <a:gd name="connsiteX16" fmla="*/ 5840 w 43256"/>
              <a:gd name="connsiteY16" fmla="*/ 37189 h 45077"/>
              <a:gd name="connsiteX17" fmla="*/ 1146 w 43256"/>
              <a:gd name="connsiteY17" fmla="*/ 32967 h 45077"/>
              <a:gd name="connsiteX18" fmla="*/ 2149 w 43256"/>
              <a:gd name="connsiteY18" fmla="*/ 27268 h 45077"/>
              <a:gd name="connsiteX19" fmla="*/ 31 w 43256"/>
              <a:gd name="connsiteY19" fmla="*/ 21421 h 45077"/>
              <a:gd name="connsiteX20" fmla="*/ 3899 w 43256"/>
              <a:gd name="connsiteY20" fmla="*/ 16224 h 45077"/>
              <a:gd name="connsiteX21" fmla="*/ 3936 w 43256"/>
              <a:gd name="connsiteY21" fmla="*/ 16087 h 45077"/>
              <a:gd name="connsiteX0" fmla="*/ 4729 w 43256"/>
              <a:gd name="connsiteY0" fmla="*/ 27894 h 45077"/>
              <a:gd name="connsiteX1" fmla="*/ 2196 w 43256"/>
              <a:gd name="connsiteY1" fmla="*/ 27097 h 45077"/>
              <a:gd name="connsiteX2" fmla="*/ 6964 w 43256"/>
              <a:gd name="connsiteY2" fmla="*/ 36616 h 45077"/>
              <a:gd name="connsiteX3" fmla="*/ 5856 w 43256"/>
              <a:gd name="connsiteY3" fmla="*/ 36997 h 45077"/>
              <a:gd name="connsiteX4" fmla="*/ 16514 w 43256"/>
              <a:gd name="connsiteY4" fmla="*/ 40807 h 45077"/>
              <a:gd name="connsiteX5" fmla="*/ 15846 w 43256"/>
              <a:gd name="connsiteY5" fmla="*/ 39067 h 45077"/>
              <a:gd name="connsiteX6" fmla="*/ 28863 w 43256"/>
              <a:gd name="connsiteY6" fmla="*/ 36468 h 45077"/>
              <a:gd name="connsiteX7" fmla="*/ 28596 w 43256"/>
              <a:gd name="connsiteY7" fmla="*/ 38377 h 45077"/>
              <a:gd name="connsiteX8" fmla="*/ 34165 w 43256"/>
              <a:gd name="connsiteY8" fmla="*/ 24671 h 45077"/>
              <a:gd name="connsiteX9" fmla="*/ 37416 w 43256"/>
              <a:gd name="connsiteY9" fmla="*/ 31807 h 45077"/>
              <a:gd name="connsiteX10" fmla="*/ 41834 w 43256"/>
              <a:gd name="connsiteY10" fmla="*/ 17071 h 45077"/>
              <a:gd name="connsiteX11" fmla="*/ 40386 w 43256"/>
              <a:gd name="connsiteY11" fmla="*/ 19747 h 45077"/>
              <a:gd name="connsiteX12" fmla="*/ 38360 w 43256"/>
              <a:gd name="connsiteY12" fmla="*/ 7143 h 45077"/>
              <a:gd name="connsiteX13" fmla="*/ 38436 w 43256"/>
              <a:gd name="connsiteY13" fmla="*/ 8407 h 45077"/>
              <a:gd name="connsiteX14" fmla="*/ 29114 w 43256"/>
              <a:gd name="connsiteY14" fmla="*/ 5669 h 45077"/>
              <a:gd name="connsiteX15" fmla="*/ 28741 w 43256"/>
              <a:gd name="connsiteY15" fmla="*/ 9331 h 45077"/>
              <a:gd name="connsiteX16" fmla="*/ 22177 w 43256"/>
              <a:gd name="connsiteY16" fmla="*/ 6437 h 45077"/>
              <a:gd name="connsiteX17" fmla="*/ 22871 w 43256"/>
              <a:gd name="connsiteY17" fmla="*/ 9568 h 45077"/>
              <a:gd name="connsiteX18" fmla="*/ 4163 w 43256"/>
              <a:gd name="connsiteY18" fmla="*/ 17506 h 45077"/>
              <a:gd name="connsiteX19" fmla="*/ 3936 w 43256"/>
              <a:gd name="connsiteY19" fmla="*/ 16087 h 45077"/>
              <a:gd name="connsiteX0" fmla="*/ 3936 w 43256"/>
              <a:gd name="connsiteY0" fmla="*/ 16087 h 45077"/>
              <a:gd name="connsiteX1" fmla="*/ 5659 w 43256"/>
              <a:gd name="connsiteY1" fmla="*/ 8624 h 45077"/>
              <a:gd name="connsiteX2" fmla="*/ 14041 w 43256"/>
              <a:gd name="connsiteY2" fmla="*/ 6919 h 45077"/>
              <a:gd name="connsiteX3" fmla="*/ 25782 w 43256"/>
              <a:gd name="connsiteY3" fmla="*/ 5580 h 45077"/>
              <a:gd name="connsiteX4" fmla="*/ 25785 w 43256"/>
              <a:gd name="connsiteY4" fmla="*/ 1917 h 45077"/>
              <a:gd name="connsiteX5" fmla="*/ 29869 w 43256"/>
              <a:gd name="connsiteY5" fmla="*/ 4198 h 45077"/>
              <a:gd name="connsiteX6" fmla="*/ 35499 w 43256"/>
              <a:gd name="connsiteY6" fmla="*/ 2407 h 45077"/>
              <a:gd name="connsiteX7" fmla="*/ 38354 w 43256"/>
              <a:gd name="connsiteY7" fmla="*/ 7293 h 45077"/>
              <a:gd name="connsiteX8" fmla="*/ 42018 w 43256"/>
              <a:gd name="connsiteY8" fmla="*/ 12035 h 45077"/>
              <a:gd name="connsiteX9" fmla="*/ 41854 w 43256"/>
              <a:gd name="connsiteY9" fmla="*/ 17177 h 45077"/>
              <a:gd name="connsiteX10" fmla="*/ 43052 w 43256"/>
              <a:gd name="connsiteY10" fmla="*/ 25039 h 45077"/>
              <a:gd name="connsiteX11" fmla="*/ 37440 w 43256"/>
              <a:gd name="connsiteY11" fmla="*/ 31921 h 45077"/>
              <a:gd name="connsiteX12" fmla="*/ 35431 w 43256"/>
              <a:gd name="connsiteY12" fmla="*/ 37818 h 45077"/>
              <a:gd name="connsiteX13" fmla="*/ 28591 w 43256"/>
              <a:gd name="connsiteY13" fmla="*/ 38532 h 45077"/>
              <a:gd name="connsiteX14" fmla="*/ 23703 w 43256"/>
              <a:gd name="connsiteY14" fmla="*/ 44823 h 45077"/>
              <a:gd name="connsiteX15" fmla="*/ 16516 w 43256"/>
              <a:gd name="connsiteY15" fmla="*/ 40983 h 45077"/>
              <a:gd name="connsiteX16" fmla="*/ 5840 w 43256"/>
              <a:gd name="connsiteY16" fmla="*/ 37189 h 45077"/>
              <a:gd name="connsiteX17" fmla="*/ 1146 w 43256"/>
              <a:gd name="connsiteY17" fmla="*/ 32967 h 45077"/>
              <a:gd name="connsiteX18" fmla="*/ 2149 w 43256"/>
              <a:gd name="connsiteY18" fmla="*/ 27268 h 45077"/>
              <a:gd name="connsiteX19" fmla="*/ 31 w 43256"/>
              <a:gd name="connsiteY19" fmla="*/ 21421 h 45077"/>
              <a:gd name="connsiteX20" fmla="*/ 3899 w 43256"/>
              <a:gd name="connsiteY20" fmla="*/ 16224 h 45077"/>
              <a:gd name="connsiteX21" fmla="*/ 3936 w 43256"/>
              <a:gd name="connsiteY21" fmla="*/ 16087 h 45077"/>
              <a:gd name="connsiteX0" fmla="*/ 4729 w 43256"/>
              <a:gd name="connsiteY0" fmla="*/ 27894 h 45077"/>
              <a:gd name="connsiteX1" fmla="*/ 2196 w 43256"/>
              <a:gd name="connsiteY1" fmla="*/ 27097 h 45077"/>
              <a:gd name="connsiteX2" fmla="*/ 6964 w 43256"/>
              <a:gd name="connsiteY2" fmla="*/ 36616 h 45077"/>
              <a:gd name="connsiteX3" fmla="*/ 5856 w 43256"/>
              <a:gd name="connsiteY3" fmla="*/ 36997 h 45077"/>
              <a:gd name="connsiteX4" fmla="*/ 16514 w 43256"/>
              <a:gd name="connsiteY4" fmla="*/ 40807 h 45077"/>
              <a:gd name="connsiteX5" fmla="*/ 15846 w 43256"/>
              <a:gd name="connsiteY5" fmla="*/ 39067 h 45077"/>
              <a:gd name="connsiteX6" fmla="*/ 28863 w 43256"/>
              <a:gd name="connsiteY6" fmla="*/ 36468 h 45077"/>
              <a:gd name="connsiteX7" fmla="*/ 28596 w 43256"/>
              <a:gd name="connsiteY7" fmla="*/ 38377 h 45077"/>
              <a:gd name="connsiteX8" fmla="*/ 34165 w 43256"/>
              <a:gd name="connsiteY8" fmla="*/ 24671 h 45077"/>
              <a:gd name="connsiteX9" fmla="*/ 37416 w 43256"/>
              <a:gd name="connsiteY9" fmla="*/ 31807 h 45077"/>
              <a:gd name="connsiteX10" fmla="*/ 41834 w 43256"/>
              <a:gd name="connsiteY10" fmla="*/ 17071 h 45077"/>
              <a:gd name="connsiteX11" fmla="*/ 40386 w 43256"/>
              <a:gd name="connsiteY11" fmla="*/ 19747 h 45077"/>
              <a:gd name="connsiteX12" fmla="*/ 38360 w 43256"/>
              <a:gd name="connsiteY12" fmla="*/ 7143 h 45077"/>
              <a:gd name="connsiteX13" fmla="*/ 38436 w 43256"/>
              <a:gd name="connsiteY13" fmla="*/ 8407 h 45077"/>
              <a:gd name="connsiteX14" fmla="*/ 29114 w 43256"/>
              <a:gd name="connsiteY14" fmla="*/ 5669 h 45077"/>
              <a:gd name="connsiteX15" fmla="*/ 28741 w 43256"/>
              <a:gd name="connsiteY15" fmla="*/ 9331 h 45077"/>
              <a:gd name="connsiteX16" fmla="*/ 22177 w 43256"/>
              <a:gd name="connsiteY16" fmla="*/ 6437 h 45077"/>
              <a:gd name="connsiteX17" fmla="*/ 22871 w 43256"/>
              <a:gd name="connsiteY17" fmla="*/ 9568 h 45077"/>
              <a:gd name="connsiteX18" fmla="*/ 4163 w 43256"/>
              <a:gd name="connsiteY18" fmla="*/ 17506 h 45077"/>
              <a:gd name="connsiteX19" fmla="*/ 3936 w 43256"/>
              <a:gd name="connsiteY19" fmla="*/ 16087 h 45077"/>
              <a:gd name="connsiteX0" fmla="*/ 3936 w 43256"/>
              <a:gd name="connsiteY0" fmla="*/ 15958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3936 w 43256"/>
              <a:gd name="connsiteY21" fmla="*/ 15958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3936 w 43256"/>
              <a:gd name="connsiteY19" fmla="*/ 15958 h 44948"/>
              <a:gd name="connsiteX0" fmla="*/ 3936 w 43256"/>
              <a:gd name="connsiteY0" fmla="*/ 15958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3936 w 43256"/>
              <a:gd name="connsiteY21" fmla="*/ 15958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6803 w 43256"/>
              <a:gd name="connsiteY9" fmla="*/ 2834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429 w 43256"/>
              <a:gd name="connsiteY7" fmla="*/ 3243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18516 w 43256"/>
              <a:gd name="connsiteY6" fmla="*/ 2990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8516 w 43256"/>
              <a:gd name="connsiteY5" fmla="*/ 2990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10208 w 43256"/>
              <a:gd name="connsiteY1" fmla="*/ 28184 h 44948"/>
              <a:gd name="connsiteX2" fmla="*/ 6155 w 43256"/>
              <a:gd name="connsiteY2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2951 w 43256"/>
              <a:gd name="connsiteY20" fmla="*/ 13619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007 w 43256"/>
              <a:gd name="connsiteY20" fmla="*/ 11251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8285 w 43256"/>
              <a:gd name="connsiteY20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8285 w 43256"/>
              <a:gd name="connsiteY20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290 w 42261"/>
              <a:gd name="connsiteY0" fmla="*/ 14236 h 44948"/>
              <a:gd name="connsiteX1" fmla="*/ 8400 w 42261"/>
              <a:gd name="connsiteY1" fmla="*/ 7526 h 44948"/>
              <a:gd name="connsiteX2" fmla="*/ 13269 w 42261"/>
              <a:gd name="connsiteY2" fmla="*/ 7113 h 44948"/>
              <a:gd name="connsiteX3" fmla="*/ 24787 w 42261"/>
              <a:gd name="connsiteY3" fmla="*/ 5451 h 44948"/>
              <a:gd name="connsiteX4" fmla="*/ 24790 w 42261"/>
              <a:gd name="connsiteY4" fmla="*/ 1788 h 44948"/>
              <a:gd name="connsiteX5" fmla="*/ 28874 w 42261"/>
              <a:gd name="connsiteY5" fmla="*/ 4069 h 44948"/>
              <a:gd name="connsiteX6" fmla="*/ 34504 w 42261"/>
              <a:gd name="connsiteY6" fmla="*/ 2278 h 44948"/>
              <a:gd name="connsiteX7" fmla="*/ 37359 w 42261"/>
              <a:gd name="connsiteY7" fmla="*/ 7164 h 44948"/>
              <a:gd name="connsiteX8" fmla="*/ 41023 w 42261"/>
              <a:gd name="connsiteY8" fmla="*/ 11906 h 44948"/>
              <a:gd name="connsiteX9" fmla="*/ 40859 w 42261"/>
              <a:gd name="connsiteY9" fmla="*/ 17048 h 44948"/>
              <a:gd name="connsiteX10" fmla="*/ 42057 w 42261"/>
              <a:gd name="connsiteY10" fmla="*/ 24910 h 44948"/>
              <a:gd name="connsiteX11" fmla="*/ 36445 w 42261"/>
              <a:gd name="connsiteY11" fmla="*/ 31792 h 44948"/>
              <a:gd name="connsiteX12" fmla="*/ 34436 w 42261"/>
              <a:gd name="connsiteY12" fmla="*/ 37689 h 44948"/>
              <a:gd name="connsiteX13" fmla="*/ 27596 w 42261"/>
              <a:gd name="connsiteY13" fmla="*/ 38403 h 44948"/>
              <a:gd name="connsiteX14" fmla="*/ 22708 w 42261"/>
              <a:gd name="connsiteY14" fmla="*/ 44694 h 44948"/>
              <a:gd name="connsiteX15" fmla="*/ 15521 w 42261"/>
              <a:gd name="connsiteY15" fmla="*/ 40854 h 44948"/>
              <a:gd name="connsiteX16" fmla="*/ 4845 w 42261"/>
              <a:gd name="connsiteY16" fmla="*/ 37060 h 44948"/>
              <a:gd name="connsiteX17" fmla="*/ 151 w 42261"/>
              <a:gd name="connsiteY17" fmla="*/ 32838 h 44948"/>
              <a:gd name="connsiteX18" fmla="*/ 10355 w 42261"/>
              <a:gd name="connsiteY18" fmla="*/ 23445 h 44948"/>
              <a:gd name="connsiteX19" fmla="*/ 7290 w 42261"/>
              <a:gd name="connsiteY19" fmla="*/ 14236 h 44948"/>
              <a:gd name="connsiteX0" fmla="*/ 9477 w 42261"/>
              <a:gd name="connsiteY0" fmla="*/ 20015 h 44948"/>
              <a:gd name="connsiteX1" fmla="*/ 10624 w 42261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423 w 37839"/>
              <a:gd name="connsiteY16" fmla="*/ 37060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7635 w 37839"/>
              <a:gd name="connsiteY17" fmla="*/ 29152 h 44948"/>
              <a:gd name="connsiteX18" fmla="*/ 5933 w 37839"/>
              <a:gd name="connsiteY18" fmla="*/ 23445 h 44948"/>
              <a:gd name="connsiteX19" fmla="*/ 2868 w 37839"/>
              <a:gd name="connsiteY19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0368 w 37839"/>
              <a:gd name="connsiteY4" fmla="*/ 1962 h 45122"/>
              <a:gd name="connsiteX5" fmla="*/ 24452 w 37839"/>
              <a:gd name="connsiteY5" fmla="*/ 4243 h 45122"/>
              <a:gd name="connsiteX6" fmla="*/ 30082 w 37839"/>
              <a:gd name="connsiteY6" fmla="*/ 2452 h 45122"/>
              <a:gd name="connsiteX7" fmla="*/ 32937 w 37839"/>
              <a:gd name="connsiteY7" fmla="*/ 7338 h 45122"/>
              <a:gd name="connsiteX8" fmla="*/ 36601 w 37839"/>
              <a:gd name="connsiteY8" fmla="*/ 12080 h 45122"/>
              <a:gd name="connsiteX9" fmla="*/ 36437 w 37839"/>
              <a:gd name="connsiteY9" fmla="*/ 17222 h 45122"/>
              <a:gd name="connsiteX10" fmla="*/ 37635 w 37839"/>
              <a:gd name="connsiteY10" fmla="*/ 25084 h 45122"/>
              <a:gd name="connsiteX11" fmla="*/ 32023 w 37839"/>
              <a:gd name="connsiteY11" fmla="*/ 31966 h 45122"/>
              <a:gd name="connsiteX12" fmla="*/ 30014 w 37839"/>
              <a:gd name="connsiteY12" fmla="*/ 37863 h 45122"/>
              <a:gd name="connsiteX13" fmla="*/ 23174 w 37839"/>
              <a:gd name="connsiteY13" fmla="*/ 38577 h 45122"/>
              <a:gd name="connsiteX14" fmla="*/ 18286 w 37839"/>
              <a:gd name="connsiteY14" fmla="*/ 44868 h 45122"/>
              <a:gd name="connsiteX15" fmla="*/ 11099 w 37839"/>
              <a:gd name="connsiteY15" fmla="*/ 41028 h 45122"/>
              <a:gd name="connsiteX16" fmla="*/ 11129 w 37839"/>
              <a:gd name="connsiteY16" fmla="*/ 25502 h 45122"/>
              <a:gd name="connsiteX17" fmla="*/ 5933 w 37839"/>
              <a:gd name="connsiteY17" fmla="*/ 23619 h 45122"/>
              <a:gd name="connsiteX18" fmla="*/ 2868 w 37839"/>
              <a:gd name="connsiteY18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4452 w 37839"/>
              <a:gd name="connsiteY4" fmla="*/ 4243 h 45122"/>
              <a:gd name="connsiteX5" fmla="*/ 30082 w 37839"/>
              <a:gd name="connsiteY5" fmla="*/ 2452 h 45122"/>
              <a:gd name="connsiteX6" fmla="*/ 32937 w 37839"/>
              <a:gd name="connsiteY6" fmla="*/ 7338 h 45122"/>
              <a:gd name="connsiteX7" fmla="*/ 36601 w 37839"/>
              <a:gd name="connsiteY7" fmla="*/ 12080 h 45122"/>
              <a:gd name="connsiteX8" fmla="*/ 36437 w 37839"/>
              <a:gd name="connsiteY8" fmla="*/ 17222 h 45122"/>
              <a:gd name="connsiteX9" fmla="*/ 37635 w 37839"/>
              <a:gd name="connsiteY9" fmla="*/ 25084 h 45122"/>
              <a:gd name="connsiteX10" fmla="*/ 32023 w 37839"/>
              <a:gd name="connsiteY10" fmla="*/ 31966 h 45122"/>
              <a:gd name="connsiteX11" fmla="*/ 30014 w 37839"/>
              <a:gd name="connsiteY11" fmla="*/ 37863 h 45122"/>
              <a:gd name="connsiteX12" fmla="*/ 23174 w 37839"/>
              <a:gd name="connsiteY12" fmla="*/ 38577 h 45122"/>
              <a:gd name="connsiteX13" fmla="*/ 18286 w 37839"/>
              <a:gd name="connsiteY13" fmla="*/ 44868 h 45122"/>
              <a:gd name="connsiteX14" fmla="*/ 11099 w 37839"/>
              <a:gd name="connsiteY14" fmla="*/ 41028 h 45122"/>
              <a:gd name="connsiteX15" fmla="*/ 11129 w 37839"/>
              <a:gd name="connsiteY15" fmla="*/ 25502 h 45122"/>
              <a:gd name="connsiteX16" fmla="*/ 5933 w 37839"/>
              <a:gd name="connsiteY16" fmla="*/ 23619 h 45122"/>
              <a:gd name="connsiteX17" fmla="*/ 2868 w 37839"/>
              <a:gd name="connsiteY17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30082 w 37839"/>
              <a:gd name="connsiteY5" fmla="*/ 2452 h 45122"/>
              <a:gd name="connsiteX6" fmla="*/ 32937 w 37839"/>
              <a:gd name="connsiteY6" fmla="*/ 7338 h 45122"/>
              <a:gd name="connsiteX7" fmla="*/ 36601 w 37839"/>
              <a:gd name="connsiteY7" fmla="*/ 12080 h 45122"/>
              <a:gd name="connsiteX8" fmla="*/ 36437 w 37839"/>
              <a:gd name="connsiteY8" fmla="*/ 17222 h 45122"/>
              <a:gd name="connsiteX9" fmla="*/ 37635 w 37839"/>
              <a:gd name="connsiteY9" fmla="*/ 25084 h 45122"/>
              <a:gd name="connsiteX10" fmla="*/ 32023 w 37839"/>
              <a:gd name="connsiteY10" fmla="*/ 31966 h 45122"/>
              <a:gd name="connsiteX11" fmla="*/ 30014 w 37839"/>
              <a:gd name="connsiteY11" fmla="*/ 37863 h 45122"/>
              <a:gd name="connsiteX12" fmla="*/ 23174 w 37839"/>
              <a:gd name="connsiteY12" fmla="*/ 38577 h 45122"/>
              <a:gd name="connsiteX13" fmla="*/ 18286 w 37839"/>
              <a:gd name="connsiteY13" fmla="*/ 44868 h 45122"/>
              <a:gd name="connsiteX14" fmla="*/ 11099 w 37839"/>
              <a:gd name="connsiteY14" fmla="*/ 41028 h 45122"/>
              <a:gd name="connsiteX15" fmla="*/ 11129 w 37839"/>
              <a:gd name="connsiteY15" fmla="*/ 25502 h 45122"/>
              <a:gd name="connsiteX16" fmla="*/ 5933 w 37839"/>
              <a:gd name="connsiteY16" fmla="*/ 23619 h 45122"/>
              <a:gd name="connsiteX17" fmla="*/ 2868 w 37839"/>
              <a:gd name="connsiteY17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32937 w 37839"/>
              <a:gd name="connsiteY5" fmla="*/ 7338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29591 w 37839"/>
              <a:gd name="connsiteY5" fmla="*/ 11859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29591 w 37839"/>
              <a:gd name="connsiteY5" fmla="*/ 11859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6601 w 37810"/>
              <a:gd name="connsiteY6" fmla="*/ 12080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73 h 45185"/>
              <a:gd name="connsiteX1" fmla="*/ 3978 w 37810"/>
              <a:gd name="connsiteY1" fmla="*/ 7763 h 45185"/>
              <a:gd name="connsiteX2" fmla="*/ 8680 w 37810"/>
              <a:gd name="connsiteY2" fmla="*/ 6919 h 45185"/>
              <a:gd name="connsiteX3" fmla="*/ 20421 w 37810"/>
              <a:gd name="connsiteY3" fmla="*/ 5580 h 45185"/>
              <a:gd name="connsiteX4" fmla="*/ 25400 w 37810"/>
              <a:gd name="connsiteY4" fmla="*/ 8289 h 45185"/>
              <a:gd name="connsiteX5" fmla="*/ 29368 w 37810"/>
              <a:gd name="connsiteY5" fmla="*/ 11922 h 45185"/>
              <a:gd name="connsiteX6" fmla="*/ 31583 w 37810"/>
              <a:gd name="connsiteY6" fmla="*/ 21077 h 45185"/>
              <a:gd name="connsiteX7" fmla="*/ 25676 w 37810"/>
              <a:gd name="connsiteY7" fmla="*/ 23743 h 45185"/>
              <a:gd name="connsiteX8" fmla="*/ 37635 w 37810"/>
              <a:gd name="connsiteY8" fmla="*/ 25147 h 45185"/>
              <a:gd name="connsiteX9" fmla="*/ 32023 w 37810"/>
              <a:gd name="connsiteY9" fmla="*/ 32029 h 45185"/>
              <a:gd name="connsiteX10" fmla="*/ 30014 w 37810"/>
              <a:gd name="connsiteY10" fmla="*/ 37926 h 45185"/>
              <a:gd name="connsiteX11" fmla="*/ 23174 w 37810"/>
              <a:gd name="connsiteY11" fmla="*/ 38640 h 45185"/>
              <a:gd name="connsiteX12" fmla="*/ 18286 w 37810"/>
              <a:gd name="connsiteY12" fmla="*/ 44931 h 45185"/>
              <a:gd name="connsiteX13" fmla="*/ 11099 w 37810"/>
              <a:gd name="connsiteY13" fmla="*/ 41091 h 45185"/>
              <a:gd name="connsiteX14" fmla="*/ 11129 w 37810"/>
              <a:gd name="connsiteY14" fmla="*/ 25565 h 45185"/>
              <a:gd name="connsiteX15" fmla="*/ 5933 w 37810"/>
              <a:gd name="connsiteY15" fmla="*/ 23682 h 45185"/>
              <a:gd name="connsiteX16" fmla="*/ 2868 w 37810"/>
              <a:gd name="connsiteY16" fmla="*/ 14473 h 45185"/>
              <a:gd name="connsiteX0" fmla="*/ 5055 w 37810"/>
              <a:gd name="connsiteY0" fmla="*/ 20252 h 45185"/>
              <a:gd name="connsiteX1" fmla="*/ 6202 w 37810"/>
              <a:gd name="connsiteY1" fmla="*/ 19348 h 45185"/>
              <a:gd name="connsiteX0" fmla="*/ 2868 w 37810"/>
              <a:gd name="connsiteY0" fmla="*/ 14473 h 45185"/>
              <a:gd name="connsiteX1" fmla="*/ 3978 w 37810"/>
              <a:gd name="connsiteY1" fmla="*/ 7763 h 45185"/>
              <a:gd name="connsiteX2" fmla="*/ 8680 w 37810"/>
              <a:gd name="connsiteY2" fmla="*/ 6919 h 45185"/>
              <a:gd name="connsiteX3" fmla="*/ 20421 w 37810"/>
              <a:gd name="connsiteY3" fmla="*/ 5580 h 45185"/>
              <a:gd name="connsiteX4" fmla="*/ 25400 w 37810"/>
              <a:gd name="connsiteY4" fmla="*/ 8289 h 45185"/>
              <a:gd name="connsiteX5" fmla="*/ 29368 w 37810"/>
              <a:gd name="connsiteY5" fmla="*/ 11922 h 45185"/>
              <a:gd name="connsiteX6" fmla="*/ 31583 w 37810"/>
              <a:gd name="connsiteY6" fmla="*/ 21077 h 45185"/>
              <a:gd name="connsiteX7" fmla="*/ 25676 w 37810"/>
              <a:gd name="connsiteY7" fmla="*/ 23743 h 45185"/>
              <a:gd name="connsiteX8" fmla="*/ 37635 w 37810"/>
              <a:gd name="connsiteY8" fmla="*/ 25147 h 45185"/>
              <a:gd name="connsiteX9" fmla="*/ 32023 w 37810"/>
              <a:gd name="connsiteY9" fmla="*/ 32029 h 45185"/>
              <a:gd name="connsiteX10" fmla="*/ 30014 w 37810"/>
              <a:gd name="connsiteY10" fmla="*/ 37926 h 45185"/>
              <a:gd name="connsiteX11" fmla="*/ 23174 w 37810"/>
              <a:gd name="connsiteY11" fmla="*/ 38640 h 45185"/>
              <a:gd name="connsiteX12" fmla="*/ 18286 w 37810"/>
              <a:gd name="connsiteY12" fmla="*/ 44931 h 45185"/>
              <a:gd name="connsiteX13" fmla="*/ 11099 w 37810"/>
              <a:gd name="connsiteY13" fmla="*/ 41091 h 45185"/>
              <a:gd name="connsiteX14" fmla="*/ 11129 w 37810"/>
              <a:gd name="connsiteY14" fmla="*/ 25565 h 45185"/>
              <a:gd name="connsiteX15" fmla="*/ 5933 w 37810"/>
              <a:gd name="connsiteY15" fmla="*/ 23682 h 45185"/>
              <a:gd name="connsiteX16" fmla="*/ 2868 w 37810"/>
              <a:gd name="connsiteY16" fmla="*/ 14473 h 45185"/>
              <a:gd name="connsiteX0" fmla="*/ 5055 w 37810"/>
              <a:gd name="connsiteY0" fmla="*/ 20252 h 45185"/>
              <a:gd name="connsiteX1" fmla="*/ 6202 w 37810"/>
              <a:gd name="connsiteY1" fmla="*/ 19348 h 45185"/>
              <a:gd name="connsiteX0" fmla="*/ 2868 w 33085"/>
              <a:gd name="connsiteY0" fmla="*/ 14473 h 45185"/>
              <a:gd name="connsiteX1" fmla="*/ 3978 w 33085"/>
              <a:gd name="connsiteY1" fmla="*/ 7763 h 45185"/>
              <a:gd name="connsiteX2" fmla="*/ 8680 w 33085"/>
              <a:gd name="connsiteY2" fmla="*/ 6919 h 45185"/>
              <a:gd name="connsiteX3" fmla="*/ 20421 w 33085"/>
              <a:gd name="connsiteY3" fmla="*/ 5580 h 45185"/>
              <a:gd name="connsiteX4" fmla="*/ 25400 w 33085"/>
              <a:gd name="connsiteY4" fmla="*/ 8289 h 45185"/>
              <a:gd name="connsiteX5" fmla="*/ 29368 w 33085"/>
              <a:gd name="connsiteY5" fmla="*/ 11922 h 45185"/>
              <a:gd name="connsiteX6" fmla="*/ 31583 w 33085"/>
              <a:gd name="connsiteY6" fmla="*/ 21077 h 45185"/>
              <a:gd name="connsiteX7" fmla="*/ 25676 w 33085"/>
              <a:gd name="connsiteY7" fmla="*/ 23743 h 45185"/>
              <a:gd name="connsiteX8" fmla="*/ 30442 w 33085"/>
              <a:gd name="connsiteY8" fmla="*/ 29560 h 45185"/>
              <a:gd name="connsiteX9" fmla="*/ 32023 w 33085"/>
              <a:gd name="connsiteY9" fmla="*/ 32029 h 45185"/>
              <a:gd name="connsiteX10" fmla="*/ 30014 w 33085"/>
              <a:gd name="connsiteY10" fmla="*/ 37926 h 45185"/>
              <a:gd name="connsiteX11" fmla="*/ 23174 w 33085"/>
              <a:gd name="connsiteY11" fmla="*/ 38640 h 45185"/>
              <a:gd name="connsiteX12" fmla="*/ 18286 w 33085"/>
              <a:gd name="connsiteY12" fmla="*/ 44931 h 45185"/>
              <a:gd name="connsiteX13" fmla="*/ 11099 w 33085"/>
              <a:gd name="connsiteY13" fmla="*/ 41091 h 45185"/>
              <a:gd name="connsiteX14" fmla="*/ 11129 w 33085"/>
              <a:gd name="connsiteY14" fmla="*/ 25565 h 45185"/>
              <a:gd name="connsiteX15" fmla="*/ 5933 w 33085"/>
              <a:gd name="connsiteY15" fmla="*/ 23682 h 45185"/>
              <a:gd name="connsiteX16" fmla="*/ 2868 w 33085"/>
              <a:gd name="connsiteY16" fmla="*/ 14473 h 45185"/>
              <a:gd name="connsiteX0" fmla="*/ 5055 w 33085"/>
              <a:gd name="connsiteY0" fmla="*/ 20252 h 45185"/>
              <a:gd name="connsiteX1" fmla="*/ 6202 w 33085"/>
              <a:gd name="connsiteY1" fmla="*/ 19348 h 45185"/>
              <a:gd name="connsiteX0" fmla="*/ 2868 w 32028"/>
              <a:gd name="connsiteY0" fmla="*/ 14473 h 45185"/>
              <a:gd name="connsiteX1" fmla="*/ 3978 w 32028"/>
              <a:gd name="connsiteY1" fmla="*/ 7763 h 45185"/>
              <a:gd name="connsiteX2" fmla="*/ 8680 w 32028"/>
              <a:gd name="connsiteY2" fmla="*/ 6919 h 45185"/>
              <a:gd name="connsiteX3" fmla="*/ 20421 w 32028"/>
              <a:gd name="connsiteY3" fmla="*/ 5580 h 45185"/>
              <a:gd name="connsiteX4" fmla="*/ 25400 w 32028"/>
              <a:gd name="connsiteY4" fmla="*/ 8289 h 45185"/>
              <a:gd name="connsiteX5" fmla="*/ 29368 w 32028"/>
              <a:gd name="connsiteY5" fmla="*/ 11922 h 45185"/>
              <a:gd name="connsiteX6" fmla="*/ 31583 w 32028"/>
              <a:gd name="connsiteY6" fmla="*/ 21077 h 45185"/>
              <a:gd name="connsiteX7" fmla="*/ 25676 w 32028"/>
              <a:gd name="connsiteY7" fmla="*/ 23743 h 45185"/>
              <a:gd name="connsiteX8" fmla="*/ 30442 w 32028"/>
              <a:gd name="connsiteY8" fmla="*/ 29560 h 45185"/>
              <a:gd name="connsiteX9" fmla="*/ 32023 w 32028"/>
              <a:gd name="connsiteY9" fmla="*/ 32029 h 45185"/>
              <a:gd name="connsiteX10" fmla="*/ 23637 w 32028"/>
              <a:gd name="connsiteY10" fmla="*/ 34018 h 45185"/>
              <a:gd name="connsiteX11" fmla="*/ 30014 w 32028"/>
              <a:gd name="connsiteY11" fmla="*/ 37926 h 45185"/>
              <a:gd name="connsiteX12" fmla="*/ 23174 w 32028"/>
              <a:gd name="connsiteY12" fmla="*/ 38640 h 45185"/>
              <a:gd name="connsiteX13" fmla="*/ 18286 w 32028"/>
              <a:gd name="connsiteY13" fmla="*/ 44931 h 45185"/>
              <a:gd name="connsiteX14" fmla="*/ 11099 w 32028"/>
              <a:gd name="connsiteY14" fmla="*/ 41091 h 45185"/>
              <a:gd name="connsiteX15" fmla="*/ 11129 w 32028"/>
              <a:gd name="connsiteY15" fmla="*/ 25565 h 45185"/>
              <a:gd name="connsiteX16" fmla="*/ 5933 w 32028"/>
              <a:gd name="connsiteY16" fmla="*/ 23682 h 45185"/>
              <a:gd name="connsiteX17" fmla="*/ 2868 w 32028"/>
              <a:gd name="connsiteY17" fmla="*/ 14473 h 45185"/>
              <a:gd name="connsiteX0" fmla="*/ 5055 w 32028"/>
              <a:gd name="connsiteY0" fmla="*/ 20252 h 45185"/>
              <a:gd name="connsiteX1" fmla="*/ 6202 w 32028"/>
              <a:gd name="connsiteY1" fmla="*/ 19348 h 45185"/>
              <a:gd name="connsiteX0" fmla="*/ 2868 w 32028"/>
              <a:gd name="connsiteY0" fmla="*/ 14473 h 45185"/>
              <a:gd name="connsiteX1" fmla="*/ 3978 w 32028"/>
              <a:gd name="connsiteY1" fmla="*/ 7763 h 45185"/>
              <a:gd name="connsiteX2" fmla="*/ 8680 w 32028"/>
              <a:gd name="connsiteY2" fmla="*/ 6919 h 45185"/>
              <a:gd name="connsiteX3" fmla="*/ 20421 w 32028"/>
              <a:gd name="connsiteY3" fmla="*/ 5580 h 45185"/>
              <a:gd name="connsiteX4" fmla="*/ 25400 w 32028"/>
              <a:gd name="connsiteY4" fmla="*/ 8289 h 45185"/>
              <a:gd name="connsiteX5" fmla="*/ 29368 w 32028"/>
              <a:gd name="connsiteY5" fmla="*/ 11922 h 45185"/>
              <a:gd name="connsiteX6" fmla="*/ 31583 w 32028"/>
              <a:gd name="connsiteY6" fmla="*/ 21077 h 45185"/>
              <a:gd name="connsiteX7" fmla="*/ 25676 w 32028"/>
              <a:gd name="connsiteY7" fmla="*/ 23743 h 45185"/>
              <a:gd name="connsiteX8" fmla="*/ 28100 w 32028"/>
              <a:gd name="connsiteY8" fmla="*/ 29452 h 45185"/>
              <a:gd name="connsiteX9" fmla="*/ 32023 w 32028"/>
              <a:gd name="connsiteY9" fmla="*/ 32029 h 45185"/>
              <a:gd name="connsiteX10" fmla="*/ 23637 w 32028"/>
              <a:gd name="connsiteY10" fmla="*/ 34018 h 45185"/>
              <a:gd name="connsiteX11" fmla="*/ 30014 w 32028"/>
              <a:gd name="connsiteY11" fmla="*/ 37926 h 45185"/>
              <a:gd name="connsiteX12" fmla="*/ 23174 w 32028"/>
              <a:gd name="connsiteY12" fmla="*/ 38640 h 45185"/>
              <a:gd name="connsiteX13" fmla="*/ 18286 w 32028"/>
              <a:gd name="connsiteY13" fmla="*/ 44931 h 45185"/>
              <a:gd name="connsiteX14" fmla="*/ 11099 w 32028"/>
              <a:gd name="connsiteY14" fmla="*/ 41091 h 45185"/>
              <a:gd name="connsiteX15" fmla="*/ 11129 w 32028"/>
              <a:gd name="connsiteY15" fmla="*/ 25565 h 45185"/>
              <a:gd name="connsiteX16" fmla="*/ 5933 w 32028"/>
              <a:gd name="connsiteY16" fmla="*/ 23682 h 45185"/>
              <a:gd name="connsiteX17" fmla="*/ 2868 w 32028"/>
              <a:gd name="connsiteY17" fmla="*/ 14473 h 45185"/>
              <a:gd name="connsiteX0" fmla="*/ 5055 w 32028"/>
              <a:gd name="connsiteY0" fmla="*/ 20252 h 45185"/>
              <a:gd name="connsiteX1" fmla="*/ 6202 w 32028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8100 w 31951"/>
              <a:gd name="connsiteY8" fmla="*/ 29452 h 45185"/>
              <a:gd name="connsiteX9" fmla="*/ 23637 w 31951"/>
              <a:gd name="connsiteY9" fmla="*/ 34018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8100 w 31951"/>
              <a:gd name="connsiteY8" fmla="*/ 29452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053"/>
              <a:gd name="connsiteX1" fmla="*/ 3978 w 31980"/>
              <a:gd name="connsiteY1" fmla="*/ 7763 h 45053"/>
              <a:gd name="connsiteX2" fmla="*/ 8680 w 31980"/>
              <a:gd name="connsiteY2" fmla="*/ 6919 h 45053"/>
              <a:gd name="connsiteX3" fmla="*/ 20421 w 31980"/>
              <a:gd name="connsiteY3" fmla="*/ 5580 h 45053"/>
              <a:gd name="connsiteX4" fmla="*/ 25400 w 31980"/>
              <a:gd name="connsiteY4" fmla="*/ 8289 h 45053"/>
              <a:gd name="connsiteX5" fmla="*/ 29368 w 31980"/>
              <a:gd name="connsiteY5" fmla="*/ 11922 h 45053"/>
              <a:gd name="connsiteX6" fmla="*/ 31583 w 31980"/>
              <a:gd name="connsiteY6" fmla="*/ 21077 h 45053"/>
              <a:gd name="connsiteX7" fmla="*/ 25286 w 31980"/>
              <a:gd name="connsiteY7" fmla="*/ 23097 h 45053"/>
              <a:gd name="connsiteX8" fmla="*/ 18117 w 31980"/>
              <a:gd name="connsiteY8" fmla="*/ 28206 h 45053"/>
              <a:gd name="connsiteX9" fmla="*/ 30014 w 31980"/>
              <a:gd name="connsiteY9" fmla="*/ 37926 h 45053"/>
              <a:gd name="connsiteX10" fmla="*/ 18286 w 31980"/>
              <a:gd name="connsiteY10" fmla="*/ 44931 h 45053"/>
              <a:gd name="connsiteX11" fmla="*/ 11099 w 31980"/>
              <a:gd name="connsiteY11" fmla="*/ 41091 h 45053"/>
              <a:gd name="connsiteX12" fmla="*/ 11129 w 31980"/>
              <a:gd name="connsiteY12" fmla="*/ 25565 h 45053"/>
              <a:gd name="connsiteX13" fmla="*/ 5933 w 31980"/>
              <a:gd name="connsiteY13" fmla="*/ 23682 h 45053"/>
              <a:gd name="connsiteX14" fmla="*/ 2868 w 31980"/>
              <a:gd name="connsiteY14" fmla="*/ 14473 h 45053"/>
              <a:gd name="connsiteX0" fmla="*/ 5055 w 31980"/>
              <a:gd name="connsiteY0" fmla="*/ 20252 h 45053"/>
              <a:gd name="connsiteX1" fmla="*/ 6202 w 31980"/>
              <a:gd name="connsiteY1" fmla="*/ 19348 h 45053"/>
              <a:gd name="connsiteX0" fmla="*/ 2868 w 31980"/>
              <a:gd name="connsiteY0" fmla="*/ 14473 h 45687"/>
              <a:gd name="connsiteX1" fmla="*/ 3978 w 31980"/>
              <a:gd name="connsiteY1" fmla="*/ 7763 h 45687"/>
              <a:gd name="connsiteX2" fmla="*/ 8680 w 31980"/>
              <a:gd name="connsiteY2" fmla="*/ 6919 h 45687"/>
              <a:gd name="connsiteX3" fmla="*/ 20421 w 31980"/>
              <a:gd name="connsiteY3" fmla="*/ 5580 h 45687"/>
              <a:gd name="connsiteX4" fmla="*/ 25400 w 31980"/>
              <a:gd name="connsiteY4" fmla="*/ 8289 h 45687"/>
              <a:gd name="connsiteX5" fmla="*/ 29368 w 31980"/>
              <a:gd name="connsiteY5" fmla="*/ 11922 h 45687"/>
              <a:gd name="connsiteX6" fmla="*/ 31583 w 31980"/>
              <a:gd name="connsiteY6" fmla="*/ 21077 h 45687"/>
              <a:gd name="connsiteX7" fmla="*/ 25286 w 31980"/>
              <a:gd name="connsiteY7" fmla="*/ 23097 h 45687"/>
              <a:gd name="connsiteX8" fmla="*/ 18117 w 31980"/>
              <a:gd name="connsiteY8" fmla="*/ 28206 h 45687"/>
              <a:gd name="connsiteX9" fmla="*/ 18286 w 31980"/>
              <a:gd name="connsiteY9" fmla="*/ 44931 h 45687"/>
              <a:gd name="connsiteX10" fmla="*/ 11099 w 31980"/>
              <a:gd name="connsiteY10" fmla="*/ 41091 h 45687"/>
              <a:gd name="connsiteX11" fmla="*/ 11129 w 31980"/>
              <a:gd name="connsiteY11" fmla="*/ 25565 h 45687"/>
              <a:gd name="connsiteX12" fmla="*/ 5933 w 31980"/>
              <a:gd name="connsiteY12" fmla="*/ 23682 h 45687"/>
              <a:gd name="connsiteX13" fmla="*/ 2868 w 31980"/>
              <a:gd name="connsiteY13" fmla="*/ 14473 h 45687"/>
              <a:gd name="connsiteX0" fmla="*/ 5055 w 31980"/>
              <a:gd name="connsiteY0" fmla="*/ 20252 h 45687"/>
              <a:gd name="connsiteX1" fmla="*/ 6202 w 31980"/>
              <a:gd name="connsiteY1" fmla="*/ 19348 h 45687"/>
              <a:gd name="connsiteX0" fmla="*/ 2868 w 31980"/>
              <a:gd name="connsiteY0" fmla="*/ 14473 h 41534"/>
              <a:gd name="connsiteX1" fmla="*/ 3978 w 31980"/>
              <a:gd name="connsiteY1" fmla="*/ 7763 h 41534"/>
              <a:gd name="connsiteX2" fmla="*/ 8680 w 31980"/>
              <a:gd name="connsiteY2" fmla="*/ 6919 h 41534"/>
              <a:gd name="connsiteX3" fmla="*/ 20421 w 31980"/>
              <a:gd name="connsiteY3" fmla="*/ 5580 h 41534"/>
              <a:gd name="connsiteX4" fmla="*/ 25400 w 31980"/>
              <a:gd name="connsiteY4" fmla="*/ 8289 h 41534"/>
              <a:gd name="connsiteX5" fmla="*/ 29368 w 31980"/>
              <a:gd name="connsiteY5" fmla="*/ 11922 h 41534"/>
              <a:gd name="connsiteX6" fmla="*/ 31583 w 31980"/>
              <a:gd name="connsiteY6" fmla="*/ 21077 h 41534"/>
              <a:gd name="connsiteX7" fmla="*/ 25286 w 31980"/>
              <a:gd name="connsiteY7" fmla="*/ 23097 h 41534"/>
              <a:gd name="connsiteX8" fmla="*/ 18117 w 31980"/>
              <a:gd name="connsiteY8" fmla="*/ 28206 h 41534"/>
              <a:gd name="connsiteX9" fmla="*/ 11099 w 31980"/>
              <a:gd name="connsiteY9" fmla="*/ 41091 h 41534"/>
              <a:gd name="connsiteX10" fmla="*/ 11129 w 31980"/>
              <a:gd name="connsiteY10" fmla="*/ 25565 h 41534"/>
              <a:gd name="connsiteX11" fmla="*/ 5933 w 31980"/>
              <a:gd name="connsiteY11" fmla="*/ 23682 h 41534"/>
              <a:gd name="connsiteX12" fmla="*/ 2868 w 31980"/>
              <a:gd name="connsiteY12" fmla="*/ 14473 h 41534"/>
              <a:gd name="connsiteX0" fmla="*/ 5055 w 31980"/>
              <a:gd name="connsiteY0" fmla="*/ 20252 h 41534"/>
              <a:gd name="connsiteX1" fmla="*/ 6202 w 31980"/>
              <a:gd name="connsiteY1" fmla="*/ 19348 h 41534"/>
              <a:gd name="connsiteX0" fmla="*/ 2868 w 31980"/>
              <a:gd name="connsiteY0" fmla="*/ 14473 h 42825"/>
              <a:gd name="connsiteX1" fmla="*/ 3978 w 31980"/>
              <a:gd name="connsiteY1" fmla="*/ 7763 h 42825"/>
              <a:gd name="connsiteX2" fmla="*/ 8680 w 31980"/>
              <a:gd name="connsiteY2" fmla="*/ 6919 h 42825"/>
              <a:gd name="connsiteX3" fmla="*/ 20421 w 31980"/>
              <a:gd name="connsiteY3" fmla="*/ 5580 h 42825"/>
              <a:gd name="connsiteX4" fmla="*/ 25400 w 31980"/>
              <a:gd name="connsiteY4" fmla="*/ 8289 h 42825"/>
              <a:gd name="connsiteX5" fmla="*/ 29368 w 31980"/>
              <a:gd name="connsiteY5" fmla="*/ 11922 h 42825"/>
              <a:gd name="connsiteX6" fmla="*/ 31583 w 31980"/>
              <a:gd name="connsiteY6" fmla="*/ 21077 h 42825"/>
              <a:gd name="connsiteX7" fmla="*/ 25286 w 31980"/>
              <a:gd name="connsiteY7" fmla="*/ 23097 h 42825"/>
              <a:gd name="connsiteX8" fmla="*/ 18117 w 31980"/>
              <a:gd name="connsiteY8" fmla="*/ 28206 h 42825"/>
              <a:gd name="connsiteX9" fmla="*/ 11099 w 31980"/>
              <a:gd name="connsiteY9" fmla="*/ 41091 h 42825"/>
              <a:gd name="connsiteX10" fmla="*/ 10869 w 31980"/>
              <a:gd name="connsiteY10" fmla="*/ 41014 h 42825"/>
              <a:gd name="connsiteX11" fmla="*/ 11129 w 31980"/>
              <a:gd name="connsiteY11" fmla="*/ 25565 h 42825"/>
              <a:gd name="connsiteX12" fmla="*/ 5933 w 31980"/>
              <a:gd name="connsiteY12" fmla="*/ 23682 h 42825"/>
              <a:gd name="connsiteX13" fmla="*/ 2868 w 31980"/>
              <a:gd name="connsiteY13" fmla="*/ 14473 h 42825"/>
              <a:gd name="connsiteX0" fmla="*/ 5055 w 31980"/>
              <a:gd name="connsiteY0" fmla="*/ 20252 h 42825"/>
              <a:gd name="connsiteX1" fmla="*/ 6202 w 31980"/>
              <a:gd name="connsiteY1" fmla="*/ 19348 h 42825"/>
              <a:gd name="connsiteX0" fmla="*/ 2868 w 31980"/>
              <a:gd name="connsiteY0" fmla="*/ 14473 h 41104"/>
              <a:gd name="connsiteX1" fmla="*/ 3978 w 31980"/>
              <a:gd name="connsiteY1" fmla="*/ 7763 h 41104"/>
              <a:gd name="connsiteX2" fmla="*/ 8680 w 31980"/>
              <a:gd name="connsiteY2" fmla="*/ 6919 h 41104"/>
              <a:gd name="connsiteX3" fmla="*/ 20421 w 31980"/>
              <a:gd name="connsiteY3" fmla="*/ 5580 h 41104"/>
              <a:gd name="connsiteX4" fmla="*/ 25400 w 31980"/>
              <a:gd name="connsiteY4" fmla="*/ 8289 h 41104"/>
              <a:gd name="connsiteX5" fmla="*/ 29368 w 31980"/>
              <a:gd name="connsiteY5" fmla="*/ 11922 h 41104"/>
              <a:gd name="connsiteX6" fmla="*/ 31583 w 31980"/>
              <a:gd name="connsiteY6" fmla="*/ 21077 h 41104"/>
              <a:gd name="connsiteX7" fmla="*/ 25286 w 31980"/>
              <a:gd name="connsiteY7" fmla="*/ 23097 h 41104"/>
              <a:gd name="connsiteX8" fmla="*/ 18117 w 31980"/>
              <a:gd name="connsiteY8" fmla="*/ 28206 h 41104"/>
              <a:gd name="connsiteX9" fmla="*/ 11099 w 31980"/>
              <a:gd name="connsiteY9" fmla="*/ 41091 h 41104"/>
              <a:gd name="connsiteX10" fmla="*/ 11129 w 31980"/>
              <a:gd name="connsiteY10" fmla="*/ 25565 h 41104"/>
              <a:gd name="connsiteX11" fmla="*/ 5933 w 31980"/>
              <a:gd name="connsiteY11" fmla="*/ 23682 h 41104"/>
              <a:gd name="connsiteX12" fmla="*/ 2868 w 31980"/>
              <a:gd name="connsiteY12" fmla="*/ 14473 h 41104"/>
              <a:gd name="connsiteX0" fmla="*/ 5055 w 31980"/>
              <a:gd name="connsiteY0" fmla="*/ 20252 h 41104"/>
              <a:gd name="connsiteX1" fmla="*/ 6202 w 31980"/>
              <a:gd name="connsiteY1" fmla="*/ 19348 h 41104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5055 w 31980"/>
              <a:gd name="connsiteY0" fmla="*/ 20252 h 30719"/>
              <a:gd name="connsiteX1" fmla="*/ 6202 w 31980"/>
              <a:gd name="connsiteY1" fmla="*/ 19348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5055 w 31980"/>
              <a:gd name="connsiteY0" fmla="*/ 20252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3717 w 31980"/>
              <a:gd name="connsiteY0" fmla="*/ 16054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3835 w 31980"/>
              <a:gd name="connsiteY1" fmla="*/ 1673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5051 w 31980"/>
              <a:gd name="connsiteY1" fmla="*/ 13515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3004 w 31980"/>
              <a:gd name="connsiteY0" fmla="*/ 14848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49 w 31980"/>
              <a:gd name="connsiteY1" fmla="*/ 15806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980" h="30719">
                <a:moveTo>
                  <a:pt x="2868" y="14473"/>
                </a:moveTo>
                <a:cubicBezTo>
                  <a:pt x="2540" y="11844"/>
                  <a:pt x="2625" y="9630"/>
                  <a:pt x="3586" y="7989"/>
                </a:cubicBezTo>
                <a:cubicBezTo>
                  <a:pt x="4597" y="6288"/>
                  <a:pt x="5626" y="5237"/>
                  <a:pt x="8680" y="6919"/>
                </a:cubicBezTo>
                <a:cubicBezTo>
                  <a:pt x="11078" y="-603"/>
                  <a:pt x="16262" y="-3319"/>
                  <a:pt x="20421" y="5580"/>
                </a:cubicBezTo>
                <a:cubicBezTo>
                  <a:pt x="22102" y="4392"/>
                  <a:pt x="23222" y="3652"/>
                  <a:pt x="25400" y="8289"/>
                </a:cubicBezTo>
                <a:cubicBezTo>
                  <a:pt x="26157" y="6744"/>
                  <a:pt x="29006" y="6113"/>
                  <a:pt x="29368" y="11922"/>
                </a:cubicBezTo>
                <a:cubicBezTo>
                  <a:pt x="32378" y="13963"/>
                  <a:pt x="32263" y="19215"/>
                  <a:pt x="31583" y="21077"/>
                </a:cubicBezTo>
                <a:cubicBezTo>
                  <a:pt x="30903" y="22939"/>
                  <a:pt x="29089" y="26204"/>
                  <a:pt x="25286" y="23097"/>
                </a:cubicBezTo>
                <a:cubicBezTo>
                  <a:pt x="24771" y="29559"/>
                  <a:pt x="21399" y="31224"/>
                  <a:pt x="18117" y="28206"/>
                </a:cubicBezTo>
                <a:cubicBezTo>
                  <a:pt x="15753" y="31205"/>
                  <a:pt x="15275" y="30875"/>
                  <a:pt x="14110" y="30435"/>
                </a:cubicBezTo>
                <a:cubicBezTo>
                  <a:pt x="12945" y="29995"/>
                  <a:pt x="11990" y="28467"/>
                  <a:pt x="11129" y="25565"/>
                </a:cubicBezTo>
                <a:cubicBezTo>
                  <a:pt x="8874" y="27077"/>
                  <a:pt x="7310" y="25531"/>
                  <a:pt x="5933" y="23682"/>
                </a:cubicBezTo>
                <a:cubicBezTo>
                  <a:pt x="-237" y="30466"/>
                  <a:pt x="-2150" y="14507"/>
                  <a:pt x="2868" y="14473"/>
                </a:cubicBezTo>
                <a:close/>
              </a:path>
              <a:path w="31980" h="30719" fill="none" extrusionOk="0">
                <a:moveTo>
                  <a:pt x="2857" y="14526"/>
                </a:moveTo>
                <a:cubicBezTo>
                  <a:pt x="2799" y="14403"/>
                  <a:pt x="3138" y="14804"/>
                  <a:pt x="2870" y="14359"/>
                </a:cubicBezTo>
              </a:path>
            </a:pathLst>
          </a:custGeom>
          <a:gradFill>
            <a:gsLst>
              <a:gs pos="1796">
                <a:schemeClr val="accent6">
                  <a:lumMod val="40000"/>
                  <a:lumOff val="60000"/>
                </a:schemeClr>
              </a:gs>
              <a:gs pos="2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3000000" scaled="0"/>
          </a:gra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Home</a:t>
            </a:r>
          </a:p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Network</a:t>
            </a:r>
          </a:p>
        </p:txBody>
      </p:sp>
      <p:sp>
        <p:nvSpPr>
          <p:cNvPr id="54" name="Cloud 2"/>
          <p:cNvSpPr/>
          <p:nvPr/>
        </p:nvSpPr>
        <p:spPr>
          <a:xfrm>
            <a:off x="8444227" y="4916274"/>
            <a:ext cx="1371600" cy="736855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3936 w 43256"/>
              <a:gd name="connsiteY0" fmla="*/ 14229 h 43219"/>
              <a:gd name="connsiteX1" fmla="*/ 5659 w 43256"/>
              <a:gd name="connsiteY1" fmla="*/ 6766 h 43219"/>
              <a:gd name="connsiteX2" fmla="*/ 14041 w 43256"/>
              <a:gd name="connsiteY2" fmla="*/ 5061 h 43219"/>
              <a:gd name="connsiteX3" fmla="*/ 22492 w 43256"/>
              <a:gd name="connsiteY3" fmla="*/ 3291 h 43219"/>
              <a:gd name="connsiteX4" fmla="*/ 25785 w 43256"/>
              <a:gd name="connsiteY4" fmla="*/ 59 h 43219"/>
              <a:gd name="connsiteX5" fmla="*/ 29869 w 43256"/>
              <a:gd name="connsiteY5" fmla="*/ 2340 h 43219"/>
              <a:gd name="connsiteX6" fmla="*/ 35499 w 43256"/>
              <a:gd name="connsiteY6" fmla="*/ 549 h 43219"/>
              <a:gd name="connsiteX7" fmla="*/ 38354 w 43256"/>
              <a:gd name="connsiteY7" fmla="*/ 5435 h 43219"/>
              <a:gd name="connsiteX8" fmla="*/ 42018 w 43256"/>
              <a:gd name="connsiteY8" fmla="*/ 10177 h 43219"/>
              <a:gd name="connsiteX9" fmla="*/ 41854 w 43256"/>
              <a:gd name="connsiteY9" fmla="*/ 15319 h 43219"/>
              <a:gd name="connsiteX10" fmla="*/ 43052 w 43256"/>
              <a:gd name="connsiteY10" fmla="*/ 23181 h 43219"/>
              <a:gd name="connsiteX11" fmla="*/ 37440 w 43256"/>
              <a:gd name="connsiteY11" fmla="*/ 30063 h 43219"/>
              <a:gd name="connsiteX12" fmla="*/ 35431 w 43256"/>
              <a:gd name="connsiteY12" fmla="*/ 35960 h 43219"/>
              <a:gd name="connsiteX13" fmla="*/ 28591 w 43256"/>
              <a:gd name="connsiteY13" fmla="*/ 36674 h 43219"/>
              <a:gd name="connsiteX14" fmla="*/ 23703 w 43256"/>
              <a:gd name="connsiteY14" fmla="*/ 42965 h 43219"/>
              <a:gd name="connsiteX15" fmla="*/ 16516 w 43256"/>
              <a:gd name="connsiteY15" fmla="*/ 39125 h 43219"/>
              <a:gd name="connsiteX16" fmla="*/ 5840 w 43256"/>
              <a:gd name="connsiteY16" fmla="*/ 35331 h 43219"/>
              <a:gd name="connsiteX17" fmla="*/ 1146 w 43256"/>
              <a:gd name="connsiteY17" fmla="*/ 31109 h 43219"/>
              <a:gd name="connsiteX18" fmla="*/ 2149 w 43256"/>
              <a:gd name="connsiteY18" fmla="*/ 25410 h 43219"/>
              <a:gd name="connsiteX19" fmla="*/ 31 w 43256"/>
              <a:gd name="connsiteY19" fmla="*/ 19563 h 43219"/>
              <a:gd name="connsiteX20" fmla="*/ 3899 w 43256"/>
              <a:gd name="connsiteY20" fmla="*/ 14366 h 43219"/>
              <a:gd name="connsiteX21" fmla="*/ 3936 w 43256"/>
              <a:gd name="connsiteY21" fmla="*/ 14229 h 43219"/>
              <a:gd name="connsiteX0" fmla="*/ 4729 w 43256"/>
              <a:gd name="connsiteY0" fmla="*/ 26036 h 43219"/>
              <a:gd name="connsiteX1" fmla="*/ 2196 w 43256"/>
              <a:gd name="connsiteY1" fmla="*/ 25239 h 43219"/>
              <a:gd name="connsiteX2" fmla="*/ 6964 w 43256"/>
              <a:gd name="connsiteY2" fmla="*/ 34758 h 43219"/>
              <a:gd name="connsiteX3" fmla="*/ 5856 w 43256"/>
              <a:gd name="connsiteY3" fmla="*/ 35139 h 43219"/>
              <a:gd name="connsiteX4" fmla="*/ 16514 w 43256"/>
              <a:gd name="connsiteY4" fmla="*/ 38949 h 43219"/>
              <a:gd name="connsiteX5" fmla="*/ 15846 w 43256"/>
              <a:gd name="connsiteY5" fmla="*/ 37209 h 43219"/>
              <a:gd name="connsiteX6" fmla="*/ 28863 w 43256"/>
              <a:gd name="connsiteY6" fmla="*/ 34610 h 43219"/>
              <a:gd name="connsiteX7" fmla="*/ 28596 w 43256"/>
              <a:gd name="connsiteY7" fmla="*/ 36519 h 43219"/>
              <a:gd name="connsiteX8" fmla="*/ 34165 w 43256"/>
              <a:gd name="connsiteY8" fmla="*/ 22813 h 43219"/>
              <a:gd name="connsiteX9" fmla="*/ 37416 w 43256"/>
              <a:gd name="connsiteY9" fmla="*/ 29949 h 43219"/>
              <a:gd name="connsiteX10" fmla="*/ 41834 w 43256"/>
              <a:gd name="connsiteY10" fmla="*/ 15213 h 43219"/>
              <a:gd name="connsiteX11" fmla="*/ 40386 w 43256"/>
              <a:gd name="connsiteY11" fmla="*/ 17889 h 43219"/>
              <a:gd name="connsiteX12" fmla="*/ 38360 w 43256"/>
              <a:gd name="connsiteY12" fmla="*/ 5285 h 43219"/>
              <a:gd name="connsiteX13" fmla="*/ 38436 w 43256"/>
              <a:gd name="connsiteY13" fmla="*/ 6549 h 43219"/>
              <a:gd name="connsiteX14" fmla="*/ 29114 w 43256"/>
              <a:gd name="connsiteY14" fmla="*/ 3811 h 43219"/>
              <a:gd name="connsiteX15" fmla="*/ 29856 w 43256"/>
              <a:gd name="connsiteY15" fmla="*/ 2199 h 43219"/>
              <a:gd name="connsiteX16" fmla="*/ 22177 w 43256"/>
              <a:gd name="connsiteY16" fmla="*/ 4579 h 43219"/>
              <a:gd name="connsiteX17" fmla="*/ 22871 w 43256"/>
              <a:gd name="connsiteY17" fmla="*/ 7710 h 43219"/>
              <a:gd name="connsiteX18" fmla="*/ 14036 w 43256"/>
              <a:gd name="connsiteY18" fmla="*/ 5051 h 43219"/>
              <a:gd name="connsiteX19" fmla="*/ 15336 w 43256"/>
              <a:gd name="connsiteY19" fmla="*/ 6399 h 43219"/>
              <a:gd name="connsiteX20" fmla="*/ 4163 w 43256"/>
              <a:gd name="connsiteY20" fmla="*/ 15648 h 43219"/>
              <a:gd name="connsiteX21" fmla="*/ 3936 w 43256"/>
              <a:gd name="connsiteY21" fmla="*/ 14229 h 43219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9856 w 43256"/>
              <a:gd name="connsiteY15" fmla="*/ 2191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8741 w 43256"/>
              <a:gd name="connsiteY15" fmla="*/ 7465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4221 h 43211"/>
              <a:gd name="connsiteX1" fmla="*/ 5659 w 43256"/>
              <a:gd name="connsiteY1" fmla="*/ 6758 h 43211"/>
              <a:gd name="connsiteX2" fmla="*/ 14041 w 43256"/>
              <a:gd name="connsiteY2" fmla="*/ 5053 h 43211"/>
              <a:gd name="connsiteX3" fmla="*/ 25782 w 43256"/>
              <a:gd name="connsiteY3" fmla="*/ 3714 h 43211"/>
              <a:gd name="connsiteX4" fmla="*/ 25785 w 43256"/>
              <a:gd name="connsiteY4" fmla="*/ 51 h 43211"/>
              <a:gd name="connsiteX5" fmla="*/ 29869 w 43256"/>
              <a:gd name="connsiteY5" fmla="*/ 2332 h 43211"/>
              <a:gd name="connsiteX6" fmla="*/ 35499 w 43256"/>
              <a:gd name="connsiteY6" fmla="*/ 541 h 43211"/>
              <a:gd name="connsiteX7" fmla="*/ 38354 w 43256"/>
              <a:gd name="connsiteY7" fmla="*/ 5427 h 43211"/>
              <a:gd name="connsiteX8" fmla="*/ 42018 w 43256"/>
              <a:gd name="connsiteY8" fmla="*/ 10169 h 43211"/>
              <a:gd name="connsiteX9" fmla="*/ 41854 w 43256"/>
              <a:gd name="connsiteY9" fmla="*/ 15311 h 43211"/>
              <a:gd name="connsiteX10" fmla="*/ 43052 w 43256"/>
              <a:gd name="connsiteY10" fmla="*/ 23173 h 43211"/>
              <a:gd name="connsiteX11" fmla="*/ 37440 w 43256"/>
              <a:gd name="connsiteY11" fmla="*/ 30055 h 43211"/>
              <a:gd name="connsiteX12" fmla="*/ 35431 w 43256"/>
              <a:gd name="connsiteY12" fmla="*/ 35952 h 43211"/>
              <a:gd name="connsiteX13" fmla="*/ 28591 w 43256"/>
              <a:gd name="connsiteY13" fmla="*/ 36666 h 43211"/>
              <a:gd name="connsiteX14" fmla="*/ 23703 w 43256"/>
              <a:gd name="connsiteY14" fmla="*/ 42957 h 43211"/>
              <a:gd name="connsiteX15" fmla="*/ 16516 w 43256"/>
              <a:gd name="connsiteY15" fmla="*/ 39117 h 43211"/>
              <a:gd name="connsiteX16" fmla="*/ 5840 w 43256"/>
              <a:gd name="connsiteY16" fmla="*/ 35323 h 43211"/>
              <a:gd name="connsiteX17" fmla="*/ 1146 w 43256"/>
              <a:gd name="connsiteY17" fmla="*/ 31101 h 43211"/>
              <a:gd name="connsiteX18" fmla="*/ 2149 w 43256"/>
              <a:gd name="connsiteY18" fmla="*/ 25402 h 43211"/>
              <a:gd name="connsiteX19" fmla="*/ 31 w 43256"/>
              <a:gd name="connsiteY19" fmla="*/ 19555 h 43211"/>
              <a:gd name="connsiteX20" fmla="*/ 3899 w 43256"/>
              <a:gd name="connsiteY20" fmla="*/ 14358 h 43211"/>
              <a:gd name="connsiteX21" fmla="*/ 3936 w 43256"/>
              <a:gd name="connsiteY21" fmla="*/ 14221 h 43211"/>
              <a:gd name="connsiteX0" fmla="*/ 4729 w 43256"/>
              <a:gd name="connsiteY0" fmla="*/ 26028 h 43211"/>
              <a:gd name="connsiteX1" fmla="*/ 2196 w 43256"/>
              <a:gd name="connsiteY1" fmla="*/ 25231 h 43211"/>
              <a:gd name="connsiteX2" fmla="*/ 6964 w 43256"/>
              <a:gd name="connsiteY2" fmla="*/ 34750 h 43211"/>
              <a:gd name="connsiteX3" fmla="*/ 5856 w 43256"/>
              <a:gd name="connsiteY3" fmla="*/ 35131 h 43211"/>
              <a:gd name="connsiteX4" fmla="*/ 16514 w 43256"/>
              <a:gd name="connsiteY4" fmla="*/ 38941 h 43211"/>
              <a:gd name="connsiteX5" fmla="*/ 15846 w 43256"/>
              <a:gd name="connsiteY5" fmla="*/ 37201 h 43211"/>
              <a:gd name="connsiteX6" fmla="*/ 28863 w 43256"/>
              <a:gd name="connsiteY6" fmla="*/ 34602 h 43211"/>
              <a:gd name="connsiteX7" fmla="*/ 28596 w 43256"/>
              <a:gd name="connsiteY7" fmla="*/ 36511 h 43211"/>
              <a:gd name="connsiteX8" fmla="*/ 34165 w 43256"/>
              <a:gd name="connsiteY8" fmla="*/ 22805 h 43211"/>
              <a:gd name="connsiteX9" fmla="*/ 37416 w 43256"/>
              <a:gd name="connsiteY9" fmla="*/ 29941 h 43211"/>
              <a:gd name="connsiteX10" fmla="*/ 41834 w 43256"/>
              <a:gd name="connsiteY10" fmla="*/ 15205 h 43211"/>
              <a:gd name="connsiteX11" fmla="*/ 40386 w 43256"/>
              <a:gd name="connsiteY11" fmla="*/ 17881 h 43211"/>
              <a:gd name="connsiteX12" fmla="*/ 38360 w 43256"/>
              <a:gd name="connsiteY12" fmla="*/ 5277 h 43211"/>
              <a:gd name="connsiteX13" fmla="*/ 38436 w 43256"/>
              <a:gd name="connsiteY13" fmla="*/ 6541 h 43211"/>
              <a:gd name="connsiteX14" fmla="*/ 29114 w 43256"/>
              <a:gd name="connsiteY14" fmla="*/ 3803 h 43211"/>
              <a:gd name="connsiteX15" fmla="*/ 28741 w 43256"/>
              <a:gd name="connsiteY15" fmla="*/ 7465 h 43211"/>
              <a:gd name="connsiteX16" fmla="*/ 22177 w 43256"/>
              <a:gd name="connsiteY16" fmla="*/ 4571 h 43211"/>
              <a:gd name="connsiteX17" fmla="*/ 22871 w 43256"/>
              <a:gd name="connsiteY17" fmla="*/ 7702 h 43211"/>
              <a:gd name="connsiteX18" fmla="*/ 14036 w 43256"/>
              <a:gd name="connsiteY18" fmla="*/ 5043 h 43211"/>
              <a:gd name="connsiteX19" fmla="*/ 15336 w 43256"/>
              <a:gd name="connsiteY19" fmla="*/ 6391 h 43211"/>
              <a:gd name="connsiteX20" fmla="*/ 4163 w 43256"/>
              <a:gd name="connsiteY20" fmla="*/ 15640 h 43211"/>
              <a:gd name="connsiteX21" fmla="*/ 3936 w 43256"/>
              <a:gd name="connsiteY21" fmla="*/ 14221 h 43211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14036 w 43256"/>
              <a:gd name="connsiteY18" fmla="*/ 5948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14036 w 43256"/>
              <a:gd name="connsiteY18" fmla="*/ 5948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22567 w 43256"/>
              <a:gd name="connsiteY18" fmla="*/ 11653 h 44116"/>
              <a:gd name="connsiteX19" fmla="*/ 15336 w 43256"/>
              <a:gd name="connsiteY19" fmla="*/ 7296 h 44116"/>
              <a:gd name="connsiteX20" fmla="*/ 4163 w 43256"/>
              <a:gd name="connsiteY20" fmla="*/ 16545 h 44116"/>
              <a:gd name="connsiteX21" fmla="*/ 3936 w 43256"/>
              <a:gd name="connsiteY21" fmla="*/ 15126 h 44116"/>
              <a:gd name="connsiteX0" fmla="*/ 3936 w 43256"/>
              <a:gd name="connsiteY0" fmla="*/ 15126 h 44116"/>
              <a:gd name="connsiteX1" fmla="*/ 5659 w 43256"/>
              <a:gd name="connsiteY1" fmla="*/ 7663 h 44116"/>
              <a:gd name="connsiteX2" fmla="*/ 14041 w 43256"/>
              <a:gd name="connsiteY2" fmla="*/ 5958 h 44116"/>
              <a:gd name="connsiteX3" fmla="*/ 25782 w 43256"/>
              <a:gd name="connsiteY3" fmla="*/ 4619 h 44116"/>
              <a:gd name="connsiteX4" fmla="*/ 25785 w 43256"/>
              <a:gd name="connsiteY4" fmla="*/ 956 h 44116"/>
              <a:gd name="connsiteX5" fmla="*/ 29869 w 43256"/>
              <a:gd name="connsiteY5" fmla="*/ 3237 h 44116"/>
              <a:gd name="connsiteX6" fmla="*/ 35499 w 43256"/>
              <a:gd name="connsiteY6" fmla="*/ 1446 h 44116"/>
              <a:gd name="connsiteX7" fmla="*/ 38354 w 43256"/>
              <a:gd name="connsiteY7" fmla="*/ 6332 h 44116"/>
              <a:gd name="connsiteX8" fmla="*/ 42018 w 43256"/>
              <a:gd name="connsiteY8" fmla="*/ 11074 h 44116"/>
              <a:gd name="connsiteX9" fmla="*/ 41854 w 43256"/>
              <a:gd name="connsiteY9" fmla="*/ 16216 h 44116"/>
              <a:gd name="connsiteX10" fmla="*/ 43052 w 43256"/>
              <a:gd name="connsiteY10" fmla="*/ 24078 h 44116"/>
              <a:gd name="connsiteX11" fmla="*/ 37440 w 43256"/>
              <a:gd name="connsiteY11" fmla="*/ 30960 h 44116"/>
              <a:gd name="connsiteX12" fmla="*/ 35431 w 43256"/>
              <a:gd name="connsiteY12" fmla="*/ 36857 h 44116"/>
              <a:gd name="connsiteX13" fmla="*/ 28591 w 43256"/>
              <a:gd name="connsiteY13" fmla="*/ 37571 h 44116"/>
              <a:gd name="connsiteX14" fmla="*/ 23703 w 43256"/>
              <a:gd name="connsiteY14" fmla="*/ 43862 h 44116"/>
              <a:gd name="connsiteX15" fmla="*/ 16516 w 43256"/>
              <a:gd name="connsiteY15" fmla="*/ 40022 h 44116"/>
              <a:gd name="connsiteX16" fmla="*/ 5840 w 43256"/>
              <a:gd name="connsiteY16" fmla="*/ 36228 h 44116"/>
              <a:gd name="connsiteX17" fmla="*/ 1146 w 43256"/>
              <a:gd name="connsiteY17" fmla="*/ 32006 h 44116"/>
              <a:gd name="connsiteX18" fmla="*/ 2149 w 43256"/>
              <a:gd name="connsiteY18" fmla="*/ 26307 h 44116"/>
              <a:gd name="connsiteX19" fmla="*/ 31 w 43256"/>
              <a:gd name="connsiteY19" fmla="*/ 20460 h 44116"/>
              <a:gd name="connsiteX20" fmla="*/ 3899 w 43256"/>
              <a:gd name="connsiteY20" fmla="*/ 15263 h 44116"/>
              <a:gd name="connsiteX21" fmla="*/ 3936 w 43256"/>
              <a:gd name="connsiteY21" fmla="*/ 15126 h 44116"/>
              <a:gd name="connsiteX0" fmla="*/ 4729 w 43256"/>
              <a:gd name="connsiteY0" fmla="*/ 26933 h 44116"/>
              <a:gd name="connsiteX1" fmla="*/ 2196 w 43256"/>
              <a:gd name="connsiteY1" fmla="*/ 26136 h 44116"/>
              <a:gd name="connsiteX2" fmla="*/ 6964 w 43256"/>
              <a:gd name="connsiteY2" fmla="*/ 35655 h 44116"/>
              <a:gd name="connsiteX3" fmla="*/ 5856 w 43256"/>
              <a:gd name="connsiteY3" fmla="*/ 36036 h 44116"/>
              <a:gd name="connsiteX4" fmla="*/ 16514 w 43256"/>
              <a:gd name="connsiteY4" fmla="*/ 39846 h 44116"/>
              <a:gd name="connsiteX5" fmla="*/ 15846 w 43256"/>
              <a:gd name="connsiteY5" fmla="*/ 38106 h 44116"/>
              <a:gd name="connsiteX6" fmla="*/ 28863 w 43256"/>
              <a:gd name="connsiteY6" fmla="*/ 35507 h 44116"/>
              <a:gd name="connsiteX7" fmla="*/ 28596 w 43256"/>
              <a:gd name="connsiteY7" fmla="*/ 37416 h 44116"/>
              <a:gd name="connsiteX8" fmla="*/ 34165 w 43256"/>
              <a:gd name="connsiteY8" fmla="*/ 23710 h 44116"/>
              <a:gd name="connsiteX9" fmla="*/ 37416 w 43256"/>
              <a:gd name="connsiteY9" fmla="*/ 30846 h 44116"/>
              <a:gd name="connsiteX10" fmla="*/ 41834 w 43256"/>
              <a:gd name="connsiteY10" fmla="*/ 16110 h 44116"/>
              <a:gd name="connsiteX11" fmla="*/ 40386 w 43256"/>
              <a:gd name="connsiteY11" fmla="*/ 18786 h 44116"/>
              <a:gd name="connsiteX12" fmla="*/ 38360 w 43256"/>
              <a:gd name="connsiteY12" fmla="*/ 6182 h 44116"/>
              <a:gd name="connsiteX13" fmla="*/ 38436 w 43256"/>
              <a:gd name="connsiteY13" fmla="*/ 7446 h 44116"/>
              <a:gd name="connsiteX14" fmla="*/ 29114 w 43256"/>
              <a:gd name="connsiteY14" fmla="*/ 4708 h 44116"/>
              <a:gd name="connsiteX15" fmla="*/ 28741 w 43256"/>
              <a:gd name="connsiteY15" fmla="*/ 8370 h 44116"/>
              <a:gd name="connsiteX16" fmla="*/ 22177 w 43256"/>
              <a:gd name="connsiteY16" fmla="*/ 5476 h 44116"/>
              <a:gd name="connsiteX17" fmla="*/ 22871 w 43256"/>
              <a:gd name="connsiteY17" fmla="*/ 8607 h 44116"/>
              <a:gd name="connsiteX18" fmla="*/ 4163 w 43256"/>
              <a:gd name="connsiteY18" fmla="*/ 16545 h 44116"/>
              <a:gd name="connsiteX19" fmla="*/ 3936 w 43256"/>
              <a:gd name="connsiteY19" fmla="*/ 15126 h 44116"/>
              <a:gd name="connsiteX0" fmla="*/ 3936 w 43256"/>
              <a:gd name="connsiteY0" fmla="*/ 16087 h 45077"/>
              <a:gd name="connsiteX1" fmla="*/ 5659 w 43256"/>
              <a:gd name="connsiteY1" fmla="*/ 8624 h 45077"/>
              <a:gd name="connsiteX2" fmla="*/ 14041 w 43256"/>
              <a:gd name="connsiteY2" fmla="*/ 6919 h 45077"/>
              <a:gd name="connsiteX3" fmla="*/ 25782 w 43256"/>
              <a:gd name="connsiteY3" fmla="*/ 5580 h 45077"/>
              <a:gd name="connsiteX4" fmla="*/ 25785 w 43256"/>
              <a:gd name="connsiteY4" fmla="*/ 1917 h 45077"/>
              <a:gd name="connsiteX5" fmla="*/ 29869 w 43256"/>
              <a:gd name="connsiteY5" fmla="*/ 4198 h 45077"/>
              <a:gd name="connsiteX6" fmla="*/ 35499 w 43256"/>
              <a:gd name="connsiteY6" fmla="*/ 2407 h 45077"/>
              <a:gd name="connsiteX7" fmla="*/ 38354 w 43256"/>
              <a:gd name="connsiteY7" fmla="*/ 7293 h 45077"/>
              <a:gd name="connsiteX8" fmla="*/ 42018 w 43256"/>
              <a:gd name="connsiteY8" fmla="*/ 12035 h 45077"/>
              <a:gd name="connsiteX9" fmla="*/ 41854 w 43256"/>
              <a:gd name="connsiteY9" fmla="*/ 17177 h 45077"/>
              <a:gd name="connsiteX10" fmla="*/ 43052 w 43256"/>
              <a:gd name="connsiteY10" fmla="*/ 25039 h 45077"/>
              <a:gd name="connsiteX11" fmla="*/ 37440 w 43256"/>
              <a:gd name="connsiteY11" fmla="*/ 31921 h 45077"/>
              <a:gd name="connsiteX12" fmla="*/ 35431 w 43256"/>
              <a:gd name="connsiteY12" fmla="*/ 37818 h 45077"/>
              <a:gd name="connsiteX13" fmla="*/ 28591 w 43256"/>
              <a:gd name="connsiteY13" fmla="*/ 38532 h 45077"/>
              <a:gd name="connsiteX14" fmla="*/ 23703 w 43256"/>
              <a:gd name="connsiteY14" fmla="*/ 44823 h 45077"/>
              <a:gd name="connsiteX15" fmla="*/ 16516 w 43256"/>
              <a:gd name="connsiteY15" fmla="*/ 40983 h 45077"/>
              <a:gd name="connsiteX16" fmla="*/ 5840 w 43256"/>
              <a:gd name="connsiteY16" fmla="*/ 37189 h 45077"/>
              <a:gd name="connsiteX17" fmla="*/ 1146 w 43256"/>
              <a:gd name="connsiteY17" fmla="*/ 32967 h 45077"/>
              <a:gd name="connsiteX18" fmla="*/ 2149 w 43256"/>
              <a:gd name="connsiteY18" fmla="*/ 27268 h 45077"/>
              <a:gd name="connsiteX19" fmla="*/ 31 w 43256"/>
              <a:gd name="connsiteY19" fmla="*/ 21421 h 45077"/>
              <a:gd name="connsiteX20" fmla="*/ 3899 w 43256"/>
              <a:gd name="connsiteY20" fmla="*/ 16224 h 45077"/>
              <a:gd name="connsiteX21" fmla="*/ 3936 w 43256"/>
              <a:gd name="connsiteY21" fmla="*/ 16087 h 45077"/>
              <a:gd name="connsiteX0" fmla="*/ 4729 w 43256"/>
              <a:gd name="connsiteY0" fmla="*/ 27894 h 45077"/>
              <a:gd name="connsiteX1" fmla="*/ 2196 w 43256"/>
              <a:gd name="connsiteY1" fmla="*/ 27097 h 45077"/>
              <a:gd name="connsiteX2" fmla="*/ 6964 w 43256"/>
              <a:gd name="connsiteY2" fmla="*/ 36616 h 45077"/>
              <a:gd name="connsiteX3" fmla="*/ 5856 w 43256"/>
              <a:gd name="connsiteY3" fmla="*/ 36997 h 45077"/>
              <a:gd name="connsiteX4" fmla="*/ 16514 w 43256"/>
              <a:gd name="connsiteY4" fmla="*/ 40807 h 45077"/>
              <a:gd name="connsiteX5" fmla="*/ 15846 w 43256"/>
              <a:gd name="connsiteY5" fmla="*/ 39067 h 45077"/>
              <a:gd name="connsiteX6" fmla="*/ 28863 w 43256"/>
              <a:gd name="connsiteY6" fmla="*/ 36468 h 45077"/>
              <a:gd name="connsiteX7" fmla="*/ 28596 w 43256"/>
              <a:gd name="connsiteY7" fmla="*/ 38377 h 45077"/>
              <a:gd name="connsiteX8" fmla="*/ 34165 w 43256"/>
              <a:gd name="connsiteY8" fmla="*/ 24671 h 45077"/>
              <a:gd name="connsiteX9" fmla="*/ 37416 w 43256"/>
              <a:gd name="connsiteY9" fmla="*/ 31807 h 45077"/>
              <a:gd name="connsiteX10" fmla="*/ 41834 w 43256"/>
              <a:gd name="connsiteY10" fmla="*/ 17071 h 45077"/>
              <a:gd name="connsiteX11" fmla="*/ 40386 w 43256"/>
              <a:gd name="connsiteY11" fmla="*/ 19747 h 45077"/>
              <a:gd name="connsiteX12" fmla="*/ 38360 w 43256"/>
              <a:gd name="connsiteY12" fmla="*/ 7143 h 45077"/>
              <a:gd name="connsiteX13" fmla="*/ 38436 w 43256"/>
              <a:gd name="connsiteY13" fmla="*/ 8407 h 45077"/>
              <a:gd name="connsiteX14" fmla="*/ 29114 w 43256"/>
              <a:gd name="connsiteY14" fmla="*/ 5669 h 45077"/>
              <a:gd name="connsiteX15" fmla="*/ 28741 w 43256"/>
              <a:gd name="connsiteY15" fmla="*/ 9331 h 45077"/>
              <a:gd name="connsiteX16" fmla="*/ 22177 w 43256"/>
              <a:gd name="connsiteY16" fmla="*/ 6437 h 45077"/>
              <a:gd name="connsiteX17" fmla="*/ 22871 w 43256"/>
              <a:gd name="connsiteY17" fmla="*/ 9568 h 45077"/>
              <a:gd name="connsiteX18" fmla="*/ 4163 w 43256"/>
              <a:gd name="connsiteY18" fmla="*/ 17506 h 45077"/>
              <a:gd name="connsiteX19" fmla="*/ 3936 w 43256"/>
              <a:gd name="connsiteY19" fmla="*/ 16087 h 45077"/>
              <a:gd name="connsiteX0" fmla="*/ 3936 w 43256"/>
              <a:gd name="connsiteY0" fmla="*/ 16087 h 45077"/>
              <a:gd name="connsiteX1" fmla="*/ 5659 w 43256"/>
              <a:gd name="connsiteY1" fmla="*/ 8624 h 45077"/>
              <a:gd name="connsiteX2" fmla="*/ 14041 w 43256"/>
              <a:gd name="connsiteY2" fmla="*/ 6919 h 45077"/>
              <a:gd name="connsiteX3" fmla="*/ 25782 w 43256"/>
              <a:gd name="connsiteY3" fmla="*/ 5580 h 45077"/>
              <a:gd name="connsiteX4" fmla="*/ 25785 w 43256"/>
              <a:gd name="connsiteY4" fmla="*/ 1917 h 45077"/>
              <a:gd name="connsiteX5" fmla="*/ 29869 w 43256"/>
              <a:gd name="connsiteY5" fmla="*/ 4198 h 45077"/>
              <a:gd name="connsiteX6" fmla="*/ 35499 w 43256"/>
              <a:gd name="connsiteY6" fmla="*/ 2407 h 45077"/>
              <a:gd name="connsiteX7" fmla="*/ 38354 w 43256"/>
              <a:gd name="connsiteY7" fmla="*/ 7293 h 45077"/>
              <a:gd name="connsiteX8" fmla="*/ 42018 w 43256"/>
              <a:gd name="connsiteY8" fmla="*/ 12035 h 45077"/>
              <a:gd name="connsiteX9" fmla="*/ 41854 w 43256"/>
              <a:gd name="connsiteY9" fmla="*/ 17177 h 45077"/>
              <a:gd name="connsiteX10" fmla="*/ 43052 w 43256"/>
              <a:gd name="connsiteY10" fmla="*/ 25039 h 45077"/>
              <a:gd name="connsiteX11" fmla="*/ 37440 w 43256"/>
              <a:gd name="connsiteY11" fmla="*/ 31921 h 45077"/>
              <a:gd name="connsiteX12" fmla="*/ 35431 w 43256"/>
              <a:gd name="connsiteY12" fmla="*/ 37818 h 45077"/>
              <a:gd name="connsiteX13" fmla="*/ 28591 w 43256"/>
              <a:gd name="connsiteY13" fmla="*/ 38532 h 45077"/>
              <a:gd name="connsiteX14" fmla="*/ 23703 w 43256"/>
              <a:gd name="connsiteY14" fmla="*/ 44823 h 45077"/>
              <a:gd name="connsiteX15" fmla="*/ 16516 w 43256"/>
              <a:gd name="connsiteY15" fmla="*/ 40983 h 45077"/>
              <a:gd name="connsiteX16" fmla="*/ 5840 w 43256"/>
              <a:gd name="connsiteY16" fmla="*/ 37189 h 45077"/>
              <a:gd name="connsiteX17" fmla="*/ 1146 w 43256"/>
              <a:gd name="connsiteY17" fmla="*/ 32967 h 45077"/>
              <a:gd name="connsiteX18" fmla="*/ 2149 w 43256"/>
              <a:gd name="connsiteY18" fmla="*/ 27268 h 45077"/>
              <a:gd name="connsiteX19" fmla="*/ 31 w 43256"/>
              <a:gd name="connsiteY19" fmla="*/ 21421 h 45077"/>
              <a:gd name="connsiteX20" fmla="*/ 3899 w 43256"/>
              <a:gd name="connsiteY20" fmla="*/ 16224 h 45077"/>
              <a:gd name="connsiteX21" fmla="*/ 3936 w 43256"/>
              <a:gd name="connsiteY21" fmla="*/ 16087 h 45077"/>
              <a:gd name="connsiteX0" fmla="*/ 4729 w 43256"/>
              <a:gd name="connsiteY0" fmla="*/ 27894 h 45077"/>
              <a:gd name="connsiteX1" fmla="*/ 2196 w 43256"/>
              <a:gd name="connsiteY1" fmla="*/ 27097 h 45077"/>
              <a:gd name="connsiteX2" fmla="*/ 6964 w 43256"/>
              <a:gd name="connsiteY2" fmla="*/ 36616 h 45077"/>
              <a:gd name="connsiteX3" fmla="*/ 5856 w 43256"/>
              <a:gd name="connsiteY3" fmla="*/ 36997 h 45077"/>
              <a:gd name="connsiteX4" fmla="*/ 16514 w 43256"/>
              <a:gd name="connsiteY4" fmla="*/ 40807 h 45077"/>
              <a:gd name="connsiteX5" fmla="*/ 15846 w 43256"/>
              <a:gd name="connsiteY5" fmla="*/ 39067 h 45077"/>
              <a:gd name="connsiteX6" fmla="*/ 28863 w 43256"/>
              <a:gd name="connsiteY6" fmla="*/ 36468 h 45077"/>
              <a:gd name="connsiteX7" fmla="*/ 28596 w 43256"/>
              <a:gd name="connsiteY7" fmla="*/ 38377 h 45077"/>
              <a:gd name="connsiteX8" fmla="*/ 34165 w 43256"/>
              <a:gd name="connsiteY8" fmla="*/ 24671 h 45077"/>
              <a:gd name="connsiteX9" fmla="*/ 37416 w 43256"/>
              <a:gd name="connsiteY9" fmla="*/ 31807 h 45077"/>
              <a:gd name="connsiteX10" fmla="*/ 41834 w 43256"/>
              <a:gd name="connsiteY10" fmla="*/ 17071 h 45077"/>
              <a:gd name="connsiteX11" fmla="*/ 40386 w 43256"/>
              <a:gd name="connsiteY11" fmla="*/ 19747 h 45077"/>
              <a:gd name="connsiteX12" fmla="*/ 38360 w 43256"/>
              <a:gd name="connsiteY12" fmla="*/ 7143 h 45077"/>
              <a:gd name="connsiteX13" fmla="*/ 38436 w 43256"/>
              <a:gd name="connsiteY13" fmla="*/ 8407 h 45077"/>
              <a:gd name="connsiteX14" fmla="*/ 29114 w 43256"/>
              <a:gd name="connsiteY14" fmla="*/ 5669 h 45077"/>
              <a:gd name="connsiteX15" fmla="*/ 28741 w 43256"/>
              <a:gd name="connsiteY15" fmla="*/ 9331 h 45077"/>
              <a:gd name="connsiteX16" fmla="*/ 22177 w 43256"/>
              <a:gd name="connsiteY16" fmla="*/ 6437 h 45077"/>
              <a:gd name="connsiteX17" fmla="*/ 22871 w 43256"/>
              <a:gd name="connsiteY17" fmla="*/ 9568 h 45077"/>
              <a:gd name="connsiteX18" fmla="*/ 4163 w 43256"/>
              <a:gd name="connsiteY18" fmla="*/ 17506 h 45077"/>
              <a:gd name="connsiteX19" fmla="*/ 3936 w 43256"/>
              <a:gd name="connsiteY19" fmla="*/ 16087 h 45077"/>
              <a:gd name="connsiteX0" fmla="*/ 3936 w 43256"/>
              <a:gd name="connsiteY0" fmla="*/ 15958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3936 w 43256"/>
              <a:gd name="connsiteY21" fmla="*/ 15958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3936 w 43256"/>
              <a:gd name="connsiteY19" fmla="*/ 15958 h 44948"/>
              <a:gd name="connsiteX0" fmla="*/ 3936 w 43256"/>
              <a:gd name="connsiteY0" fmla="*/ 15958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3936 w 43256"/>
              <a:gd name="connsiteY21" fmla="*/ 15958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5659 w 43256"/>
              <a:gd name="connsiteY1" fmla="*/ 8495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18" fmla="*/ 4163 w 43256"/>
              <a:gd name="connsiteY18" fmla="*/ 17377 h 44948"/>
              <a:gd name="connsiteX19" fmla="*/ 11742 w 43256"/>
              <a:gd name="connsiteY19" fmla="*/ 19725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16" fmla="*/ 22177 w 43256"/>
              <a:gd name="connsiteY16" fmla="*/ 6308 h 44948"/>
              <a:gd name="connsiteX17" fmla="*/ 22871 w 43256"/>
              <a:gd name="connsiteY17" fmla="*/ 9439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14" fmla="*/ 29114 w 43256"/>
              <a:gd name="connsiteY14" fmla="*/ 5540 h 44948"/>
              <a:gd name="connsiteX15" fmla="*/ 28741 w 43256"/>
              <a:gd name="connsiteY15" fmla="*/ 9202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12" fmla="*/ 38360 w 43256"/>
              <a:gd name="connsiteY12" fmla="*/ 7014 h 44948"/>
              <a:gd name="connsiteX13" fmla="*/ 38436 w 43256"/>
              <a:gd name="connsiteY13" fmla="*/ 827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10" fmla="*/ 41834 w 43256"/>
              <a:gd name="connsiteY10" fmla="*/ 16942 h 44948"/>
              <a:gd name="connsiteX11" fmla="*/ 40386 w 43256"/>
              <a:gd name="connsiteY11" fmla="*/ 1961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7416 w 43256"/>
              <a:gd name="connsiteY9" fmla="*/ 3167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8" fmla="*/ 34165 w 43256"/>
              <a:gd name="connsiteY8" fmla="*/ 24542 h 44948"/>
              <a:gd name="connsiteX9" fmla="*/ 36803 w 43256"/>
              <a:gd name="connsiteY9" fmla="*/ 2834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596 w 43256"/>
              <a:gd name="connsiteY7" fmla="*/ 3824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28863 w 43256"/>
              <a:gd name="connsiteY6" fmla="*/ 36339 h 44948"/>
              <a:gd name="connsiteX7" fmla="*/ 28429 w 43256"/>
              <a:gd name="connsiteY7" fmla="*/ 3243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5846 w 43256"/>
              <a:gd name="connsiteY5" fmla="*/ 38938 h 44948"/>
              <a:gd name="connsiteX6" fmla="*/ 18516 w 43256"/>
              <a:gd name="connsiteY6" fmla="*/ 2990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4" fmla="*/ 16514 w 43256"/>
              <a:gd name="connsiteY4" fmla="*/ 40678 h 44948"/>
              <a:gd name="connsiteX5" fmla="*/ 18516 w 43256"/>
              <a:gd name="connsiteY5" fmla="*/ 29906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2" fmla="*/ 6964 w 43256"/>
              <a:gd name="connsiteY2" fmla="*/ 36487 h 44948"/>
              <a:gd name="connsiteX3" fmla="*/ 5856 w 43256"/>
              <a:gd name="connsiteY3" fmla="*/ 368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2196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10208 w 43256"/>
              <a:gd name="connsiteY1" fmla="*/ 28184 h 44948"/>
              <a:gd name="connsiteX2" fmla="*/ 6155 w 43256"/>
              <a:gd name="connsiteY2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6155 w 43256"/>
              <a:gd name="connsiteY1" fmla="*/ 26968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4729 w 43256"/>
              <a:gd name="connsiteY0" fmla="*/ 2776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899 w 43256"/>
              <a:gd name="connsiteY20" fmla="*/ 16095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2951 w 43256"/>
              <a:gd name="connsiteY20" fmla="*/ 13619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3007 w 43256"/>
              <a:gd name="connsiteY20" fmla="*/ 11251 h 44948"/>
              <a:gd name="connsiteX21" fmla="*/ 8285 w 43256"/>
              <a:gd name="connsiteY21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8285 w 43256"/>
              <a:gd name="connsiteY20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8285 w 43256"/>
              <a:gd name="connsiteY0" fmla="*/ 14236 h 44948"/>
              <a:gd name="connsiteX1" fmla="*/ 9395 w 43256"/>
              <a:gd name="connsiteY1" fmla="*/ 7526 h 44948"/>
              <a:gd name="connsiteX2" fmla="*/ 14264 w 43256"/>
              <a:gd name="connsiteY2" fmla="*/ 7113 h 44948"/>
              <a:gd name="connsiteX3" fmla="*/ 25782 w 43256"/>
              <a:gd name="connsiteY3" fmla="*/ 5451 h 44948"/>
              <a:gd name="connsiteX4" fmla="*/ 25785 w 43256"/>
              <a:gd name="connsiteY4" fmla="*/ 1788 h 44948"/>
              <a:gd name="connsiteX5" fmla="*/ 29869 w 43256"/>
              <a:gd name="connsiteY5" fmla="*/ 4069 h 44948"/>
              <a:gd name="connsiteX6" fmla="*/ 35499 w 43256"/>
              <a:gd name="connsiteY6" fmla="*/ 2278 h 44948"/>
              <a:gd name="connsiteX7" fmla="*/ 38354 w 43256"/>
              <a:gd name="connsiteY7" fmla="*/ 7164 h 44948"/>
              <a:gd name="connsiteX8" fmla="*/ 42018 w 43256"/>
              <a:gd name="connsiteY8" fmla="*/ 11906 h 44948"/>
              <a:gd name="connsiteX9" fmla="*/ 41854 w 43256"/>
              <a:gd name="connsiteY9" fmla="*/ 17048 h 44948"/>
              <a:gd name="connsiteX10" fmla="*/ 43052 w 43256"/>
              <a:gd name="connsiteY10" fmla="*/ 24910 h 44948"/>
              <a:gd name="connsiteX11" fmla="*/ 37440 w 43256"/>
              <a:gd name="connsiteY11" fmla="*/ 31792 h 44948"/>
              <a:gd name="connsiteX12" fmla="*/ 35431 w 43256"/>
              <a:gd name="connsiteY12" fmla="*/ 37689 h 44948"/>
              <a:gd name="connsiteX13" fmla="*/ 28591 w 43256"/>
              <a:gd name="connsiteY13" fmla="*/ 38403 h 44948"/>
              <a:gd name="connsiteX14" fmla="*/ 23703 w 43256"/>
              <a:gd name="connsiteY14" fmla="*/ 44694 h 44948"/>
              <a:gd name="connsiteX15" fmla="*/ 16516 w 43256"/>
              <a:gd name="connsiteY15" fmla="*/ 40854 h 44948"/>
              <a:gd name="connsiteX16" fmla="*/ 5840 w 43256"/>
              <a:gd name="connsiteY16" fmla="*/ 37060 h 44948"/>
              <a:gd name="connsiteX17" fmla="*/ 1146 w 43256"/>
              <a:gd name="connsiteY17" fmla="*/ 32838 h 44948"/>
              <a:gd name="connsiteX18" fmla="*/ 2149 w 43256"/>
              <a:gd name="connsiteY18" fmla="*/ 27139 h 44948"/>
              <a:gd name="connsiteX19" fmla="*/ 31 w 43256"/>
              <a:gd name="connsiteY19" fmla="*/ 21292 h 44948"/>
              <a:gd name="connsiteX20" fmla="*/ 8285 w 43256"/>
              <a:gd name="connsiteY20" fmla="*/ 14236 h 44948"/>
              <a:gd name="connsiteX0" fmla="*/ 10472 w 43256"/>
              <a:gd name="connsiteY0" fmla="*/ 20015 h 44948"/>
              <a:gd name="connsiteX1" fmla="*/ 11619 w 43256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314 w 42285"/>
              <a:gd name="connsiteY0" fmla="*/ 14236 h 44948"/>
              <a:gd name="connsiteX1" fmla="*/ 8424 w 42285"/>
              <a:gd name="connsiteY1" fmla="*/ 7526 h 44948"/>
              <a:gd name="connsiteX2" fmla="*/ 13293 w 42285"/>
              <a:gd name="connsiteY2" fmla="*/ 7113 h 44948"/>
              <a:gd name="connsiteX3" fmla="*/ 24811 w 42285"/>
              <a:gd name="connsiteY3" fmla="*/ 5451 h 44948"/>
              <a:gd name="connsiteX4" fmla="*/ 24814 w 42285"/>
              <a:gd name="connsiteY4" fmla="*/ 1788 h 44948"/>
              <a:gd name="connsiteX5" fmla="*/ 28898 w 42285"/>
              <a:gd name="connsiteY5" fmla="*/ 4069 h 44948"/>
              <a:gd name="connsiteX6" fmla="*/ 34528 w 42285"/>
              <a:gd name="connsiteY6" fmla="*/ 2278 h 44948"/>
              <a:gd name="connsiteX7" fmla="*/ 37383 w 42285"/>
              <a:gd name="connsiteY7" fmla="*/ 7164 h 44948"/>
              <a:gd name="connsiteX8" fmla="*/ 41047 w 42285"/>
              <a:gd name="connsiteY8" fmla="*/ 11906 h 44948"/>
              <a:gd name="connsiteX9" fmla="*/ 40883 w 42285"/>
              <a:gd name="connsiteY9" fmla="*/ 17048 h 44948"/>
              <a:gd name="connsiteX10" fmla="*/ 42081 w 42285"/>
              <a:gd name="connsiteY10" fmla="*/ 24910 h 44948"/>
              <a:gd name="connsiteX11" fmla="*/ 36469 w 42285"/>
              <a:gd name="connsiteY11" fmla="*/ 31792 h 44948"/>
              <a:gd name="connsiteX12" fmla="*/ 34460 w 42285"/>
              <a:gd name="connsiteY12" fmla="*/ 37689 h 44948"/>
              <a:gd name="connsiteX13" fmla="*/ 27620 w 42285"/>
              <a:gd name="connsiteY13" fmla="*/ 38403 h 44948"/>
              <a:gd name="connsiteX14" fmla="*/ 22732 w 42285"/>
              <a:gd name="connsiteY14" fmla="*/ 44694 h 44948"/>
              <a:gd name="connsiteX15" fmla="*/ 15545 w 42285"/>
              <a:gd name="connsiteY15" fmla="*/ 40854 h 44948"/>
              <a:gd name="connsiteX16" fmla="*/ 4869 w 42285"/>
              <a:gd name="connsiteY16" fmla="*/ 37060 h 44948"/>
              <a:gd name="connsiteX17" fmla="*/ 175 w 42285"/>
              <a:gd name="connsiteY17" fmla="*/ 32838 h 44948"/>
              <a:gd name="connsiteX18" fmla="*/ 1178 w 42285"/>
              <a:gd name="connsiteY18" fmla="*/ 27139 h 44948"/>
              <a:gd name="connsiteX19" fmla="*/ 10379 w 42285"/>
              <a:gd name="connsiteY19" fmla="*/ 23445 h 44948"/>
              <a:gd name="connsiteX20" fmla="*/ 7314 w 42285"/>
              <a:gd name="connsiteY20" fmla="*/ 14236 h 44948"/>
              <a:gd name="connsiteX0" fmla="*/ 9501 w 42285"/>
              <a:gd name="connsiteY0" fmla="*/ 20015 h 44948"/>
              <a:gd name="connsiteX1" fmla="*/ 10648 w 42285"/>
              <a:gd name="connsiteY1" fmla="*/ 19111 h 44948"/>
              <a:gd name="connsiteX0" fmla="*/ 7290 w 42261"/>
              <a:gd name="connsiteY0" fmla="*/ 14236 h 44948"/>
              <a:gd name="connsiteX1" fmla="*/ 8400 w 42261"/>
              <a:gd name="connsiteY1" fmla="*/ 7526 h 44948"/>
              <a:gd name="connsiteX2" fmla="*/ 13269 w 42261"/>
              <a:gd name="connsiteY2" fmla="*/ 7113 h 44948"/>
              <a:gd name="connsiteX3" fmla="*/ 24787 w 42261"/>
              <a:gd name="connsiteY3" fmla="*/ 5451 h 44948"/>
              <a:gd name="connsiteX4" fmla="*/ 24790 w 42261"/>
              <a:gd name="connsiteY4" fmla="*/ 1788 h 44948"/>
              <a:gd name="connsiteX5" fmla="*/ 28874 w 42261"/>
              <a:gd name="connsiteY5" fmla="*/ 4069 h 44948"/>
              <a:gd name="connsiteX6" fmla="*/ 34504 w 42261"/>
              <a:gd name="connsiteY6" fmla="*/ 2278 h 44948"/>
              <a:gd name="connsiteX7" fmla="*/ 37359 w 42261"/>
              <a:gd name="connsiteY7" fmla="*/ 7164 h 44948"/>
              <a:gd name="connsiteX8" fmla="*/ 41023 w 42261"/>
              <a:gd name="connsiteY8" fmla="*/ 11906 h 44948"/>
              <a:gd name="connsiteX9" fmla="*/ 40859 w 42261"/>
              <a:gd name="connsiteY9" fmla="*/ 17048 h 44948"/>
              <a:gd name="connsiteX10" fmla="*/ 42057 w 42261"/>
              <a:gd name="connsiteY10" fmla="*/ 24910 h 44948"/>
              <a:gd name="connsiteX11" fmla="*/ 36445 w 42261"/>
              <a:gd name="connsiteY11" fmla="*/ 31792 h 44948"/>
              <a:gd name="connsiteX12" fmla="*/ 34436 w 42261"/>
              <a:gd name="connsiteY12" fmla="*/ 37689 h 44948"/>
              <a:gd name="connsiteX13" fmla="*/ 27596 w 42261"/>
              <a:gd name="connsiteY13" fmla="*/ 38403 h 44948"/>
              <a:gd name="connsiteX14" fmla="*/ 22708 w 42261"/>
              <a:gd name="connsiteY14" fmla="*/ 44694 h 44948"/>
              <a:gd name="connsiteX15" fmla="*/ 15521 w 42261"/>
              <a:gd name="connsiteY15" fmla="*/ 40854 h 44948"/>
              <a:gd name="connsiteX16" fmla="*/ 4845 w 42261"/>
              <a:gd name="connsiteY16" fmla="*/ 37060 h 44948"/>
              <a:gd name="connsiteX17" fmla="*/ 151 w 42261"/>
              <a:gd name="connsiteY17" fmla="*/ 32838 h 44948"/>
              <a:gd name="connsiteX18" fmla="*/ 10355 w 42261"/>
              <a:gd name="connsiteY18" fmla="*/ 23445 h 44948"/>
              <a:gd name="connsiteX19" fmla="*/ 7290 w 42261"/>
              <a:gd name="connsiteY19" fmla="*/ 14236 h 44948"/>
              <a:gd name="connsiteX0" fmla="*/ 9477 w 42261"/>
              <a:gd name="connsiteY0" fmla="*/ 20015 h 44948"/>
              <a:gd name="connsiteX1" fmla="*/ 10624 w 42261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423 w 37839"/>
              <a:gd name="connsiteY16" fmla="*/ 37060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7635 w 37839"/>
              <a:gd name="connsiteY17" fmla="*/ 29152 h 44948"/>
              <a:gd name="connsiteX18" fmla="*/ 5933 w 37839"/>
              <a:gd name="connsiteY18" fmla="*/ 23445 h 44948"/>
              <a:gd name="connsiteX19" fmla="*/ 2868 w 37839"/>
              <a:gd name="connsiteY19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236 h 44948"/>
              <a:gd name="connsiteX1" fmla="*/ 3978 w 37839"/>
              <a:gd name="connsiteY1" fmla="*/ 7526 h 44948"/>
              <a:gd name="connsiteX2" fmla="*/ 8847 w 37839"/>
              <a:gd name="connsiteY2" fmla="*/ 7113 h 44948"/>
              <a:gd name="connsiteX3" fmla="*/ 20365 w 37839"/>
              <a:gd name="connsiteY3" fmla="*/ 5451 h 44948"/>
              <a:gd name="connsiteX4" fmla="*/ 20368 w 37839"/>
              <a:gd name="connsiteY4" fmla="*/ 1788 h 44948"/>
              <a:gd name="connsiteX5" fmla="*/ 24452 w 37839"/>
              <a:gd name="connsiteY5" fmla="*/ 4069 h 44948"/>
              <a:gd name="connsiteX6" fmla="*/ 30082 w 37839"/>
              <a:gd name="connsiteY6" fmla="*/ 2278 h 44948"/>
              <a:gd name="connsiteX7" fmla="*/ 32937 w 37839"/>
              <a:gd name="connsiteY7" fmla="*/ 7164 h 44948"/>
              <a:gd name="connsiteX8" fmla="*/ 36601 w 37839"/>
              <a:gd name="connsiteY8" fmla="*/ 11906 h 44948"/>
              <a:gd name="connsiteX9" fmla="*/ 36437 w 37839"/>
              <a:gd name="connsiteY9" fmla="*/ 17048 h 44948"/>
              <a:gd name="connsiteX10" fmla="*/ 37635 w 37839"/>
              <a:gd name="connsiteY10" fmla="*/ 24910 h 44948"/>
              <a:gd name="connsiteX11" fmla="*/ 32023 w 37839"/>
              <a:gd name="connsiteY11" fmla="*/ 31792 h 44948"/>
              <a:gd name="connsiteX12" fmla="*/ 30014 w 37839"/>
              <a:gd name="connsiteY12" fmla="*/ 37689 h 44948"/>
              <a:gd name="connsiteX13" fmla="*/ 23174 w 37839"/>
              <a:gd name="connsiteY13" fmla="*/ 38403 h 44948"/>
              <a:gd name="connsiteX14" fmla="*/ 18286 w 37839"/>
              <a:gd name="connsiteY14" fmla="*/ 44694 h 44948"/>
              <a:gd name="connsiteX15" fmla="*/ 11099 w 37839"/>
              <a:gd name="connsiteY15" fmla="*/ 40854 h 44948"/>
              <a:gd name="connsiteX16" fmla="*/ 11129 w 37839"/>
              <a:gd name="connsiteY16" fmla="*/ 25328 h 44948"/>
              <a:gd name="connsiteX17" fmla="*/ 5933 w 37839"/>
              <a:gd name="connsiteY17" fmla="*/ 23445 h 44948"/>
              <a:gd name="connsiteX18" fmla="*/ 2868 w 37839"/>
              <a:gd name="connsiteY18" fmla="*/ 14236 h 44948"/>
              <a:gd name="connsiteX0" fmla="*/ 5055 w 37839"/>
              <a:gd name="connsiteY0" fmla="*/ 20015 h 44948"/>
              <a:gd name="connsiteX1" fmla="*/ 6202 w 37839"/>
              <a:gd name="connsiteY1" fmla="*/ 19111 h 44948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0368 w 37839"/>
              <a:gd name="connsiteY4" fmla="*/ 1962 h 45122"/>
              <a:gd name="connsiteX5" fmla="*/ 24452 w 37839"/>
              <a:gd name="connsiteY5" fmla="*/ 4243 h 45122"/>
              <a:gd name="connsiteX6" fmla="*/ 30082 w 37839"/>
              <a:gd name="connsiteY6" fmla="*/ 2452 h 45122"/>
              <a:gd name="connsiteX7" fmla="*/ 32937 w 37839"/>
              <a:gd name="connsiteY7" fmla="*/ 7338 h 45122"/>
              <a:gd name="connsiteX8" fmla="*/ 36601 w 37839"/>
              <a:gd name="connsiteY8" fmla="*/ 12080 h 45122"/>
              <a:gd name="connsiteX9" fmla="*/ 36437 w 37839"/>
              <a:gd name="connsiteY9" fmla="*/ 17222 h 45122"/>
              <a:gd name="connsiteX10" fmla="*/ 37635 w 37839"/>
              <a:gd name="connsiteY10" fmla="*/ 25084 h 45122"/>
              <a:gd name="connsiteX11" fmla="*/ 32023 w 37839"/>
              <a:gd name="connsiteY11" fmla="*/ 31966 h 45122"/>
              <a:gd name="connsiteX12" fmla="*/ 30014 w 37839"/>
              <a:gd name="connsiteY12" fmla="*/ 37863 h 45122"/>
              <a:gd name="connsiteX13" fmla="*/ 23174 w 37839"/>
              <a:gd name="connsiteY13" fmla="*/ 38577 h 45122"/>
              <a:gd name="connsiteX14" fmla="*/ 18286 w 37839"/>
              <a:gd name="connsiteY14" fmla="*/ 44868 h 45122"/>
              <a:gd name="connsiteX15" fmla="*/ 11099 w 37839"/>
              <a:gd name="connsiteY15" fmla="*/ 41028 h 45122"/>
              <a:gd name="connsiteX16" fmla="*/ 11129 w 37839"/>
              <a:gd name="connsiteY16" fmla="*/ 25502 h 45122"/>
              <a:gd name="connsiteX17" fmla="*/ 5933 w 37839"/>
              <a:gd name="connsiteY17" fmla="*/ 23619 h 45122"/>
              <a:gd name="connsiteX18" fmla="*/ 2868 w 37839"/>
              <a:gd name="connsiteY18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4452 w 37839"/>
              <a:gd name="connsiteY4" fmla="*/ 4243 h 45122"/>
              <a:gd name="connsiteX5" fmla="*/ 30082 w 37839"/>
              <a:gd name="connsiteY5" fmla="*/ 2452 h 45122"/>
              <a:gd name="connsiteX6" fmla="*/ 32937 w 37839"/>
              <a:gd name="connsiteY6" fmla="*/ 7338 h 45122"/>
              <a:gd name="connsiteX7" fmla="*/ 36601 w 37839"/>
              <a:gd name="connsiteY7" fmla="*/ 12080 h 45122"/>
              <a:gd name="connsiteX8" fmla="*/ 36437 w 37839"/>
              <a:gd name="connsiteY8" fmla="*/ 17222 h 45122"/>
              <a:gd name="connsiteX9" fmla="*/ 37635 w 37839"/>
              <a:gd name="connsiteY9" fmla="*/ 25084 h 45122"/>
              <a:gd name="connsiteX10" fmla="*/ 32023 w 37839"/>
              <a:gd name="connsiteY10" fmla="*/ 31966 h 45122"/>
              <a:gd name="connsiteX11" fmla="*/ 30014 w 37839"/>
              <a:gd name="connsiteY11" fmla="*/ 37863 h 45122"/>
              <a:gd name="connsiteX12" fmla="*/ 23174 w 37839"/>
              <a:gd name="connsiteY12" fmla="*/ 38577 h 45122"/>
              <a:gd name="connsiteX13" fmla="*/ 18286 w 37839"/>
              <a:gd name="connsiteY13" fmla="*/ 44868 h 45122"/>
              <a:gd name="connsiteX14" fmla="*/ 11099 w 37839"/>
              <a:gd name="connsiteY14" fmla="*/ 41028 h 45122"/>
              <a:gd name="connsiteX15" fmla="*/ 11129 w 37839"/>
              <a:gd name="connsiteY15" fmla="*/ 25502 h 45122"/>
              <a:gd name="connsiteX16" fmla="*/ 5933 w 37839"/>
              <a:gd name="connsiteY16" fmla="*/ 23619 h 45122"/>
              <a:gd name="connsiteX17" fmla="*/ 2868 w 37839"/>
              <a:gd name="connsiteY17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30082 w 37839"/>
              <a:gd name="connsiteY5" fmla="*/ 2452 h 45122"/>
              <a:gd name="connsiteX6" fmla="*/ 32937 w 37839"/>
              <a:gd name="connsiteY6" fmla="*/ 7338 h 45122"/>
              <a:gd name="connsiteX7" fmla="*/ 36601 w 37839"/>
              <a:gd name="connsiteY7" fmla="*/ 12080 h 45122"/>
              <a:gd name="connsiteX8" fmla="*/ 36437 w 37839"/>
              <a:gd name="connsiteY8" fmla="*/ 17222 h 45122"/>
              <a:gd name="connsiteX9" fmla="*/ 37635 w 37839"/>
              <a:gd name="connsiteY9" fmla="*/ 25084 h 45122"/>
              <a:gd name="connsiteX10" fmla="*/ 32023 w 37839"/>
              <a:gd name="connsiteY10" fmla="*/ 31966 h 45122"/>
              <a:gd name="connsiteX11" fmla="*/ 30014 w 37839"/>
              <a:gd name="connsiteY11" fmla="*/ 37863 h 45122"/>
              <a:gd name="connsiteX12" fmla="*/ 23174 w 37839"/>
              <a:gd name="connsiteY12" fmla="*/ 38577 h 45122"/>
              <a:gd name="connsiteX13" fmla="*/ 18286 w 37839"/>
              <a:gd name="connsiteY13" fmla="*/ 44868 h 45122"/>
              <a:gd name="connsiteX14" fmla="*/ 11099 w 37839"/>
              <a:gd name="connsiteY14" fmla="*/ 41028 h 45122"/>
              <a:gd name="connsiteX15" fmla="*/ 11129 w 37839"/>
              <a:gd name="connsiteY15" fmla="*/ 25502 h 45122"/>
              <a:gd name="connsiteX16" fmla="*/ 5933 w 37839"/>
              <a:gd name="connsiteY16" fmla="*/ 23619 h 45122"/>
              <a:gd name="connsiteX17" fmla="*/ 2868 w 37839"/>
              <a:gd name="connsiteY17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32937 w 37839"/>
              <a:gd name="connsiteY5" fmla="*/ 7338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29591 w 37839"/>
              <a:gd name="connsiteY5" fmla="*/ 11859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39"/>
              <a:gd name="connsiteY0" fmla="*/ 14410 h 45122"/>
              <a:gd name="connsiteX1" fmla="*/ 3978 w 37839"/>
              <a:gd name="connsiteY1" fmla="*/ 7700 h 45122"/>
              <a:gd name="connsiteX2" fmla="*/ 8680 w 37839"/>
              <a:gd name="connsiteY2" fmla="*/ 6856 h 45122"/>
              <a:gd name="connsiteX3" fmla="*/ 20365 w 37839"/>
              <a:gd name="connsiteY3" fmla="*/ 5625 h 45122"/>
              <a:gd name="connsiteX4" fmla="*/ 25400 w 37839"/>
              <a:gd name="connsiteY4" fmla="*/ 8226 h 45122"/>
              <a:gd name="connsiteX5" fmla="*/ 29591 w 37839"/>
              <a:gd name="connsiteY5" fmla="*/ 11859 h 45122"/>
              <a:gd name="connsiteX6" fmla="*/ 36601 w 37839"/>
              <a:gd name="connsiteY6" fmla="*/ 12080 h 45122"/>
              <a:gd name="connsiteX7" fmla="*/ 36437 w 37839"/>
              <a:gd name="connsiteY7" fmla="*/ 17222 h 45122"/>
              <a:gd name="connsiteX8" fmla="*/ 37635 w 37839"/>
              <a:gd name="connsiteY8" fmla="*/ 25084 h 45122"/>
              <a:gd name="connsiteX9" fmla="*/ 32023 w 37839"/>
              <a:gd name="connsiteY9" fmla="*/ 31966 h 45122"/>
              <a:gd name="connsiteX10" fmla="*/ 30014 w 37839"/>
              <a:gd name="connsiteY10" fmla="*/ 37863 h 45122"/>
              <a:gd name="connsiteX11" fmla="*/ 23174 w 37839"/>
              <a:gd name="connsiteY11" fmla="*/ 38577 h 45122"/>
              <a:gd name="connsiteX12" fmla="*/ 18286 w 37839"/>
              <a:gd name="connsiteY12" fmla="*/ 44868 h 45122"/>
              <a:gd name="connsiteX13" fmla="*/ 11099 w 37839"/>
              <a:gd name="connsiteY13" fmla="*/ 41028 h 45122"/>
              <a:gd name="connsiteX14" fmla="*/ 11129 w 37839"/>
              <a:gd name="connsiteY14" fmla="*/ 25502 h 45122"/>
              <a:gd name="connsiteX15" fmla="*/ 5933 w 37839"/>
              <a:gd name="connsiteY15" fmla="*/ 23619 h 45122"/>
              <a:gd name="connsiteX16" fmla="*/ 2868 w 37839"/>
              <a:gd name="connsiteY16" fmla="*/ 14410 h 45122"/>
              <a:gd name="connsiteX0" fmla="*/ 5055 w 37839"/>
              <a:gd name="connsiteY0" fmla="*/ 20189 h 45122"/>
              <a:gd name="connsiteX1" fmla="*/ 6202 w 37839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6601 w 37810"/>
              <a:gd name="connsiteY6" fmla="*/ 12080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591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10 h 45122"/>
              <a:gd name="connsiteX1" fmla="*/ 3978 w 37810"/>
              <a:gd name="connsiteY1" fmla="*/ 7700 h 45122"/>
              <a:gd name="connsiteX2" fmla="*/ 8680 w 37810"/>
              <a:gd name="connsiteY2" fmla="*/ 6856 h 45122"/>
              <a:gd name="connsiteX3" fmla="*/ 20365 w 37810"/>
              <a:gd name="connsiteY3" fmla="*/ 5625 h 45122"/>
              <a:gd name="connsiteX4" fmla="*/ 25400 w 37810"/>
              <a:gd name="connsiteY4" fmla="*/ 8226 h 45122"/>
              <a:gd name="connsiteX5" fmla="*/ 29368 w 37810"/>
              <a:gd name="connsiteY5" fmla="*/ 11859 h 45122"/>
              <a:gd name="connsiteX6" fmla="*/ 31583 w 37810"/>
              <a:gd name="connsiteY6" fmla="*/ 21014 h 45122"/>
              <a:gd name="connsiteX7" fmla="*/ 25676 w 37810"/>
              <a:gd name="connsiteY7" fmla="*/ 23680 h 45122"/>
              <a:gd name="connsiteX8" fmla="*/ 37635 w 37810"/>
              <a:gd name="connsiteY8" fmla="*/ 25084 h 45122"/>
              <a:gd name="connsiteX9" fmla="*/ 32023 w 37810"/>
              <a:gd name="connsiteY9" fmla="*/ 31966 h 45122"/>
              <a:gd name="connsiteX10" fmla="*/ 30014 w 37810"/>
              <a:gd name="connsiteY10" fmla="*/ 37863 h 45122"/>
              <a:gd name="connsiteX11" fmla="*/ 23174 w 37810"/>
              <a:gd name="connsiteY11" fmla="*/ 38577 h 45122"/>
              <a:gd name="connsiteX12" fmla="*/ 18286 w 37810"/>
              <a:gd name="connsiteY12" fmla="*/ 44868 h 45122"/>
              <a:gd name="connsiteX13" fmla="*/ 11099 w 37810"/>
              <a:gd name="connsiteY13" fmla="*/ 41028 h 45122"/>
              <a:gd name="connsiteX14" fmla="*/ 11129 w 37810"/>
              <a:gd name="connsiteY14" fmla="*/ 25502 h 45122"/>
              <a:gd name="connsiteX15" fmla="*/ 5933 w 37810"/>
              <a:gd name="connsiteY15" fmla="*/ 23619 h 45122"/>
              <a:gd name="connsiteX16" fmla="*/ 2868 w 37810"/>
              <a:gd name="connsiteY16" fmla="*/ 14410 h 45122"/>
              <a:gd name="connsiteX0" fmla="*/ 5055 w 37810"/>
              <a:gd name="connsiteY0" fmla="*/ 20189 h 45122"/>
              <a:gd name="connsiteX1" fmla="*/ 6202 w 37810"/>
              <a:gd name="connsiteY1" fmla="*/ 19285 h 45122"/>
              <a:gd name="connsiteX0" fmla="*/ 2868 w 37810"/>
              <a:gd name="connsiteY0" fmla="*/ 14473 h 45185"/>
              <a:gd name="connsiteX1" fmla="*/ 3978 w 37810"/>
              <a:gd name="connsiteY1" fmla="*/ 7763 h 45185"/>
              <a:gd name="connsiteX2" fmla="*/ 8680 w 37810"/>
              <a:gd name="connsiteY2" fmla="*/ 6919 h 45185"/>
              <a:gd name="connsiteX3" fmla="*/ 20421 w 37810"/>
              <a:gd name="connsiteY3" fmla="*/ 5580 h 45185"/>
              <a:gd name="connsiteX4" fmla="*/ 25400 w 37810"/>
              <a:gd name="connsiteY4" fmla="*/ 8289 h 45185"/>
              <a:gd name="connsiteX5" fmla="*/ 29368 w 37810"/>
              <a:gd name="connsiteY5" fmla="*/ 11922 h 45185"/>
              <a:gd name="connsiteX6" fmla="*/ 31583 w 37810"/>
              <a:gd name="connsiteY6" fmla="*/ 21077 h 45185"/>
              <a:gd name="connsiteX7" fmla="*/ 25676 w 37810"/>
              <a:gd name="connsiteY7" fmla="*/ 23743 h 45185"/>
              <a:gd name="connsiteX8" fmla="*/ 37635 w 37810"/>
              <a:gd name="connsiteY8" fmla="*/ 25147 h 45185"/>
              <a:gd name="connsiteX9" fmla="*/ 32023 w 37810"/>
              <a:gd name="connsiteY9" fmla="*/ 32029 h 45185"/>
              <a:gd name="connsiteX10" fmla="*/ 30014 w 37810"/>
              <a:gd name="connsiteY10" fmla="*/ 37926 h 45185"/>
              <a:gd name="connsiteX11" fmla="*/ 23174 w 37810"/>
              <a:gd name="connsiteY11" fmla="*/ 38640 h 45185"/>
              <a:gd name="connsiteX12" fmla="*/ 18286 w 37810"/>
              <a:gd name="connsiteY12" fmla="*/ 44931 h 45185"/>
              <a:gd name="connsiteX13" fmla="*/ 11099 w 37810"/>
              <a:gd name="connsiteY13" fmla="*/ 41091 h 45185"/>
              <a:gd name="connsiteX14" fmla="*/ 11129 w 37810"/>
              <a:gd name="connsiteY14" fmla="*/ 25565 h 45185"/>
              <a:gd name="connsiteX15" fmla="*/ 5933 w 37810"/>
              <a:gd name="connsiteY15" fmla="*/ 23682 h 45185"/>
              <a:gd name="connsiteX16" fmla="*/ 2868 w 37810"/>
              <a:gd name="connsiteY16" fmla="*/ 14473 h 45185"/>
              <a:gd name="connsiteX0" fmla="*/ 5055 w 37810"/>
              <a:gd name="connsiteY0" fmla="*/ 20252 h 45185"/>
              <a:gd name="connsiteX1" fmla="*/ 6202 w 37810"/>
              <a:gd name="connsiteY1" fmla="*/ 19348 h 45185"/>
              <a:gd name="connsiteX0" fmla="*/ 2868 w 37810"/>
              <a:gd name="connsiteY0" fmla="*/ 14473 h 45185"/>
              <a:gd name="connsiteX1" fmla="*/ 3978 w 37810"/>
              <a:gd name="connsiteY1" fmla="*/ 7763 h 45185"/>
              <a:gd name="connsiteX2" fmla="*/ 8680 w 37810"/>
              <a:gd name="connsiteY2" fmla="*/ 6919 h 45185"/>
              <a:gd name="connsiteX3" fmla="*/ 20421 w 37810"/>
              <a:gd name="connsiteY3" fmla="*/ 5580 h 45185"/>
              <a:gd name="connsiteX4" fmla="*/ 25400 w 37810"/>
              <a:gd name="connsiteY4" fmla="*/ 8289 h 45185"/>
              <a:gd name="connsiteX5" fmla="*/ 29368 w 37810"/>
              <a:gd name="connsiteY5" fmla="*/ 11922 h 45185"/>
              <a:gd name="connsiteX6" fmla="*/ 31583 w 37810"/>
              <a:gd name="connsiteY6" fmla="*/ 21077 h 45185"/>
              <a:gd name="connsiteX7" fmla="*/ 25676 w 37810"/>
              <a:gd name="connsiteY7" fmla="*/ 23743 h 45185"/>
              <a:gd name="connsiteX8" fmla="*/ 37635 w 37810"/>
              <a:gd name="connsiteY8" fmla="*/ 25147 h 45185"/>
              <a:gd name="connsiteX9" fmla="*/ 32023 w 37810"/>
              <a:gd name="connsiteY9" fmla="*/ 32029 h 45185"/>
              <a:gd name="connsiteX10" fmla="*/ 30014 w 37810"/>
              <a:gd name="connsiteY10" fmla="*/ 37926 h 45185"/>
              <a:gd name="connsiteX11" fmla="*/ 23174 w 37810"/>
              <a:gd name="connsiteY11" fmla="*/ 38640 h 45185"/>
              <a:gd name="connsiteX12" fmla="*/ 18286 w 37810"/>
              <a:gd name="connsiteY12" fmla="*/ 44931 h 45185"/>
              <a:gd name="connsiteX13" fmla="*/ 11099 w 37810"/>
              <a:gd name="connsiteY13" fmla="*/ 41091 h 45185"/>
              <a:gd name="connsiteX14" fmla="*/ 11129 w 37810"/>
              <a:gd name="connsiteY14" fmla="*/ 25565 h 45185"/>
              <a:gd name="connsiteX15" fmla="*/ 5933 w 37810"/>
              <a:gd name="connsiteY15" fmla="*/ 23682 h 45185"/>
              <a:gd name="connsiteX16" fmla="*/ 2868 w 37810"/>
              <a:gd name="connsiteY16" fmla="*/ 14473 h 45185"/>
              <a:gd name="connsiteX0" fmla="*/ 5055 w 37810"/>
              <a:gd name="connsiteY0" fmla="*/ 20252 h 45185"/>
              <a:gd name="connsiteX1" fmla="*/ 6202 w 37810"/>
              <a:gd name="connsiteY1" fmla="*/ 19348 h 45185"/>
              <a:gd name="connsiteX0" fmla="*/ 2868 w 33085"/>
              <a:gd name="connsiteY0" fmla="*/ 14473 h 45185"/>
              <a:gd name="connsiteX1" fmla="*/ 3978 w 33085"/>
              <a:gd name="connsiteY1" fmla="*/ 7763 h 45185"/>
              <a:gd name="connsiteX2" fmla="*/ 8680 w 33085"/>
              <a:gd name="connsiteY2" fmla="*/ 6919 h 45185"/>
              <a:gd name="connsiteX3" fmla="*/ 20421 w 33085"/>
              <a:gd name="connsiteY3" fmla="*/ 5580 h 45185"/>
              <a:gd name="connsiteX4" fmla="*/ 25400 w 33085"/>
              <a:gd name="connsiteY4" fmla="*/ 8289 h 45185"/>
              <a:gd name="connsiteX5" fmla="*/ 29368 w 33085"/>
              <a:gd name="connsiteY5" fmla="*/ 11922 h 45185"/>
              <a:gd name="connsiteX6" fmla="*/ 31583 w 33085"/>
              <a:gd name="connsiteY6" fmla="*/ 21077 h 45185"/>
              <a:gd name="connsiteX7" fmla="*/ 25676 w 33085"/>
              <a:gd name="connsiteY7" fmla="*/ 23743 h 45185"/>
              <a:gd name="connsiteX8" fmla="*/ 30442 w 33085"/>
              <a:gd name="connsiteY8" fmla="*/ 29560 h 45185"/>
              <a:gd name="connsiteX9" fmla="*/ 32023 w 33085"/>
              <a:gd name="connsiteY9" fmla="*/ 32029 h 45185"/>
              <a:gd name="connsiteX10" fmla="*/ 30014 w 33085"/>
              <a:gd name="connsiteY10" fmla="*/ 37926 h 45185"/>
              <a:gd name="connsiteX11" fmla="*/ 23174 w 33085"/>
              <a:gd name="connsiteY11" fmla="*/ 38640 h 45185"/>
              <a:gd name="connsiteX12" fmla="*/ 18286 w 33085"/>
              <a:gd name="connsiteY12" fmla="*/ 44931 h 45185"/>
              <a:gd name="connsiteX13" fmla="*/ 11099 w 33085"/>
              <a:gd name="connsiteY13" fmla="*/ 41091 h 45185"/>
              <a:gd name="connsiteX14" fmla="*/ 11129 w 33085"/>
              <a:gd name="connsiteY14" fmla="*/ 25565 h 45185"/>
              <a:gd name="connsiteX15" fmla="*/ 5933 w 33085"/>
              <a:gd name="connsiteY15" fmla="*/ 23682 h 45185"/>
              <a:gd name="connsiteX16" fmla="*/ 2868 w 33085"/>
              <a:gd name="connsiteY16" fmla="*/ 14473 h 45185"/>
              <a:gd name="connsiteX0" fmla="*/ 5055 w 33085"/>
              <a:gd name="connsiteY0" fmla="*/ 20252 h 45185"/>
              <a:gd name="connsiteX1" fmla="*/ 6202 w 33085"/>
              <a:gd name="connsiteY1" fmla="*/ 19348 h 45185"/>
              <a:gd name="connsiteX0" fmla="*/ 2868 w 32028"/>
              <a:gd name="connsiteY0" fmla="*/ 14473 h 45185"/>
              <a:gd name="connsiteX1" fmla="*/ 3978 w 32028"/>
              <a:gd name="connsiteY1" fmla="*/ 7763 h 45185"/>
              <a:gd name="connsiteX2" fmla="*/ 8680 w 32028"/>
              <a:gd name="connsiteY2" fmla="*/ 6919 h 45185"/>
              <a:gd name="connsiteX3" fmla="*/ 20421 w 32028"/>
              <a:gd name="connsiteY3" fmla="*/ 5580 h 45185"/>
              <a:gd name="connsiteX4" fmla="*/ 25400 w 32028"/>
              <a:gd name="connsiteY4" fmla="*/ 8289 h 45185"/>
              <a:gd name="connsiteX5" fmla="*/ 29368 w 32028"/>
              <a:gd name="connsiteY5" fmla="*/ 11922 h 45185"/>
              <a:gd name="connsiteX6" fmla="*/ 31583 w 32028"/>
              <a:gd name="connsiteY6" fmla="*/ 21077 h 45185"/>
              <a:gd name="connsiteX7" fmla="*/ 25676 w 32028"/>
              <a:gd name="connsiteY7" fmla="*/ 23743 h 45185"/>
              <a:gd name="connsiteX8" fmla="*/ 30442 w 32028"/>
              <a:gd name="connsiteY8" fmla="*/ 29560 h 45185"/>
              <a:gd name="connsiteX9" fmla="*/ 32023 w 32028"/>
              <a:gd name="connsiteY9" fmla="*/ 32029 h 45185"/>
              <a:gd name="connsiteX10" fmla="*/ 23637 w 32028"/>
              <a:gd name="connsiteY10" fmla="*/ 34018 h 45185"/>
              <a:gd name="connsiteX11" fmla="*/ 30014 w 32028"/>
              <a:gd name="connsiteY11" fmla="*/ 37926 h 45185"/>
              <a:gd name="connsiteX12" fmla="*/ 23174 w 32028"/>
              <a:gd name="connsiteY12" fmla="*/ 38640 h 45185"/>
              <a:gd name="connsiteX13" fmla="*/ 18286 w 32028"/>
              <a:gd name="connsiteY13" fmla="*/ 44931 h 45185"/>
              <a:gd name="connsiteX14" fmla="*/ 11099 w 32028"/>
              <a:gd name="connsiteY14" fmla="*/ 41091 h 45185"/>
              <a:gd name="connsiteX15" fmla="*/ 11129 w 32028"/>
              <a:gd name="connsiteY15" fmla="*/ 25565 h 45185"/>
              <a:gd name="connsiteX16" fmla="*/ 5933 w 32028"/>
              <a:gd name="connsiteY16" fmla="*/ 23682 h 45185"/>
              <a:gd name="connsiteX17" fmla="*/ 2868 w 32028"/>
              <a:gd name="connsiteY17" fmla="*/ 14473 h 45185"/>
              <a:gd name="connsiteX0" fmla="*/ 5055 w 32028"/>
              <a:gd name="connsiteY0" fmla="*/ 20252 h 45185"/>
              <a:gd name="connsiteX1" fmla="*/ 6202 w 32028"/>
              <a:gd name="connsiteY1" fmla="*/ 19348 h 45185"/>
              <a:gd name="connsiteX0" fmla="*/ 2868 w 32028"/>
              <a:gd name="connsiteY0" fmla="*/ 14473 h 45185"/>
              <a:gd name="connsiteX1" fmla="*/ 3978 w 32028"/>
              <a:gd name="connsiteY1" fmla="*/ 7763 h 45185"/>
              <a:gd name="connsiteX2" fmla="*/ 8680 w 32028"/>
              <a:gd name="connsiteY2" fmla="*/ 6919 h 45185"/>
              <a:gd name="connsiteX3" fmla="*/ 20421 w 32028"/>
              <a:gd name="connsiteY3" fmla="*/ 5580 h 45185"/>
              <a:gd name="connsiteX4" fmla="*/ 25400 w 32028"/>
              <a:gd name="connsiteY4" fmla="*/ 8289 h 45185"/>
              <a:gd name="connsiteX5" fmla="*/ 29368 w 32028"/>
              <a:gd name="connsiteY5" fmla="*/ 11922 h 45185"/>
              <a:gd name="connsiteX6" fmla="*/ 31583 w 32028"/>
              <a:gd name="connsiteY6" fmla="*/ 21077 h 45185"/>
              <a:gd name="connsiteX7" fmla="*/ 25676 w 32028"/>
              <a:gd name="connsiteY7" fmla="*/ 23743 h 45185"/>
              <a:gd name="connsiteX8" fmla="*/ 28100 w 32028"/>
              <a:gd name="connsiteY8" fmla="*/ 29452 h 45185"/>
              <a:gd name="connsiteX9" fmla="*/ 32023 w 32028"/>
              <a:gd name="connsiteY9" fmla="*/ 32029 h 45185"/>
              <a:gd name="connsiteX10" fmla="*/ 23637 w 32028"/>
              <a:gd name="connsiteY10" fmla="*/ 34018 h 45185"/>
              <a:gd name="connsiteX11" fmla="*/ 30014 w 32028"/>
              <a:gd name="connsiteY11" fmla="*/ 37926 h 45185"/>
              <a:gd name="connsiteX12" fmla="*/ 23174 w 32028"/>
              <a:gd name="connsiteY12" fmla="*/ 38640 h 45185"/>
              <a:gd name="connsiteX13" fmla="*/ 18286 w 32028"/>
              <a:gd name="connsiteY13" fmla="*/ 44931 h 45185"/>
              <a:gd name="connsiteX14" fmla="*/ 11099 w 32028"/>
              <a:gd name="connsiteY14" fmla="*/ 41091 h 45185"/>
              <a:gd name="connsiteX15" fmla="*/ 11129 w 32028"/>
              <a:gd name="connsiteY15" fmla="*/ 25565 h 45185"/>
              <a:gd name="connsiteX16" fmla="*/ 5933 w 32028"/>
              <a:gd name="connsiteY16" fmla="*/ 23682 h 45185"/>
              <a:gd name="connsiteX17" fmla="*/ 2868 w 32028"/>
              <a:gd name="connsiteY17" fmla="*/ 14473 h 45185"/>
              <a:gd name="connsiteX0" fmla="*/ 5055 w 32028"/>
              <a:gd name="connsiteY0" fmla="*/ 20252 h 45185"/>
              <a:gd name="connsiteX1" fmla="*/ 6202 w 32028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8100 w 31951"/>
              <a:gd name="connsiteY8" fmla="*/ 29452 h 45185"/>
              <a:gd name="connsiteX9" fmla="*/ 23637 w 31951"/>
              <a:gd name="connsiteY9" fmla="*/ 34018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8100 w 31951"/>
              <a:gd name="connsiteY8" fmla="*/ 29452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51"/>
              <a:gd name="connsiteY0" fmla="*/ 14473 h 45185"/>
              <a:gd name="connsiteX1" fmla="*/ 3978 w 31951"/>
              <a:gd name="connsiteY1" fmla="*/ 7763 h 45185"/>
              <a:gd name="connsiteX2" fmla="*/ 8680 w 31951"/>
              <a:gd name="connsiteY2" fmla="*/ 6919 h 45185"/>
              <a:gd name="connsiteX3" fmla="*/ 20421 w 31951"/>
              <a:gd name="connsiteY3" fmla="*/ 5580 h 45185"/>
              <a:gd name="connsiteX4" fmla="*/ 25400 w 31951"/>
              <a:gd name="connsiteY4" fmla="*/ 8289 h 45185"/>
              <a:gd name="connsiteX5" fmla="*/ 29368 w 31951"/>
              <a:gd name="connsiteY5" fmla="*/ 11922 h 45185"/>
              <a:gd name="connsiteX6" fmla="*/ 31583 w 31951"/>
              <a:gd name="connsiteY6" fmla="*/ 21077 h 45185"/>
              <a:gd name="connsiteX7" fmla="*/ 25676 w 31951"/>
              <a:gd name="connsiteY7" fmla="*/ 23743 h 45185"/>
              <a:gd name="connsiteX8" fmla="*/ 22691 w 31951"/>
              <a:gd name="connsiteY8" fmla="*/ 29129 h 45185"/>
              <a:gd name="connsiteX9" fmla="*/ 18117 w 31951"/>
              <a:gd name="connsiteY9" fmla="*/ 28206 h 45185"/>
              <a:gd name="connsiteX10" fmla="*/ 30014 w 31951"/>
              <a:gd name="connsiteY10" fmla="*/ 37926 h 45185"/>
              <a:gd name="connsiteX11" fmla="*/ 23174 w 31951"/>
              <a:gd name="connsiteY11" fmla="*/ 38640 h 45185"/>
              <a:gd name="connsiteX12" fmla="*/ 18286 w 31951"/>
              <a:gd name="connsiteY12" fmla="*/ 44931 h 45185"/>
              <a:gd name="connsiteX13" fmla="*/ 11099 w 31951"/>
              <a:gd name="connsiteY13" fmla="*/ 41091 h 45185"/>
              <a:gd name="connsiteX14" fmla="*/ 11129 w 31951"/>
              <a:gd name="connsiteY14" fmla="*/ 25565 h 45185"/>
              <a:gd name="connsiteX15" fmla="*/ 5933 w 31951"/>
              <a:gd name="connsiteY15" fmla="*/ 23682 h 45185"/>
              <a:gd name="connsiteX16" fmla="*/ 2868 w 31951"/>
              <a:gd name="connsiteY16" fmla="*/ 14473 h 45185"/>
              <a:gd name="connsiteX0" fmla="*/ 5055 w 31951"/>
              <a:gd name="connsiteY0" fmla="*/ 20252 h 45185"/>
              <a:gd name="connsiteX1" fmla="*/ 6202 w 31951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22691 w 31980"/>
              <a:gd name="connsiteY8" fmla="*/ 29129 h 45185"/>
              <a:gd name="connsiteX9" fmla="*/ 18117 w 31980"/>
              <a:gd name="connsiteY9" fmla="*/ 28206 h 45185"/>
              <a:gd name="connsiteX10" fmla="*/ 30014 w 31980"/>
              <a:gd name="connsiteY10" fmla="*/ 37926 h 45185"/>
              <a:gd name="connsiteX11" fmla="*/ 23174 w 31980"/>
              <a:gd name="connsiteY11" fmla="*/ 38640 h 45185"/>
              <a:gd name="connsiteX12" fmla="*/ 18286 w 31980"/>
              <a:gd name="connsiteY12" fmla="*/ 44931 h 45185"/>
              <a:gd name="connsiteX13" fmla="*/ 11099 w 31980"/>
              <a:gd name="connsiteY13" fmla="*/ 41091 h 45185"/>
              <a:gd name="connsiteX14" fmla="*/ 11129 w 31980"/>
              <a:gd name="connsiteY14" fmla="*/ 25565 h 45185"/>
              <a:gd name="connsiteX15" fmla="*/ 5933 w 31980"/>
              <a:gd name="connsiteY15" fmla="*/ 23682 h 45185"/>
              <a:gd name="connsiteX16" fmla="*/ 2868 w 31980"/>
              <a:gd name="connsiteY16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185"/>
              <a:gd name="connsiteX1" fmla="*/ 3978 w 31980"/>
              <a:gd name="connsiteY1" fmla="*/ 7763 h 45185"/>
              <a:gd name="connsiteX2" fmla="*/ 8680 w 31980"/>
              <a:gd name="connsiteY2" fmla="*/ 6919 h 45185"/>
              <a:gd name="connsiteX3" fmla="*/ 20421 w 31980"/>
              <a:gd name="connsiteY3" fmla="*/ 5580 h 45185"/>
              <a:gd name="connsiteX4" fmla="*/ 25400 w 31980"/>
              <a:gd name="connsiteY4" fmla="*/ 8289 h 45185"/>
              <a:gd name="connsiteX5" fmla="*/ 29368 w 31980"/>
              <a:gd name="connsiteY5" fmla="*/ 11922 h 45185"/>
              <a:gd name="connsiteX6" fmla="*/ 31583 w 31980"/>
              <a:gd name="connsiteY6" fmla="*/ 21077 h 45185"/>
              <a:gd name="connsiteX7" fmla="*/ 25286 w 31980"/>
              <a:gd name="connsiteY7" fmla="*/ 23097 h 45185"/>
              <a:gd name="connsiteX8" fmla="*/ 18117 w 31980"/>
              <a:gd name="connsiteY8" fmla="*/ 28206 h 45185"/>
              <a:gd name="connsiteX9" fmla="*/ 30014 w 31980"/>
              <a:gd name="connsiteY9" fmla="*/ 37926 h 45185"/>
              <a:gd name="connsiteX10" fmla="*/ 23174 w 31980"/>
              <a:gd name="connsiteY10" fmla="*/ 38640 h 45185"/>
              <a:gd name="connsiteX11" fmla="*/ 18286 w 31980"/>
              <a:gd name="connsiteY11" fmla="*/ 44931 h 45185"/>
              <a:gd name="connsiteX12" fmla="*/ 11099 w 31980"/>
              <a:gd name="connsiteY12" fmla="*/ 41091 h 45185"/>
              <a:gd name="connsiteX13" fmla="*/ 11129 w 31980"/>
              <a:gd name="connsiteY13" fmla="*/ 25565 h 45185"/>
              <a:gd name="connsiteX14" fmla="*/ 5933 w 31980"/>
              <a:gd name="connsiteY14" fmla="*/ 23682 h 45185"/>
              <a:gd name="connsiteX15" fmla="*/ 2868 w 31980"/>
              <a:gd name="connsiteY15" fmla="*/ 14473 h 45185"/>
              <a:gd name="connsiteX0" fmla="*/ 5055 w 31980"/>
              <a:gd name="connsiteY0" fmla="*/ 20252 h 45185"/>
              <a:gd name="connsiteX1" fmla="*/ 6202 w 31980"/>
              <a:gd name="connsiteY1" fmla="*/ 19348 h 45185"/>
              <a:gd name="connsiteX0" fmla="*/ 2868 w 31980"/>
              <a:gd name="connsiteY0" fmla="*/ 14473 h 45053"/>
              <a:gd name="connsiteX1" fmla="*/ 3978 w 31980"/>
              <a:gd name="connsiteY1" fmla="*/ 7763 h 45053"/>
              <a:gd name="connsiteX2" fmla="*/ 8680 w 31980"/>
              <a:gd name="connsiteY2" fmla="*/ 6919 h 45053"/>
              <a:gd name="connsiteX3" fmla="*/ 20421 w 31980"/>
              <a:gd name="connsiteY3" fmla="*/ 5580 h 45053"/>
              <a:gd name="connsiteX4" fmla="*/ 25400 w 31980"/>
              <a:gd name="connsiteY4" fmla="*/ 8289 h 45053"/>
              <a:gd name="connsiteX5" fmla="*/ 29368 w 31980"/>
              <a:gd name="connsiteY5" fmla="*/ 11922 h 45053"/>
              <a:gd name="connsiteX6" fmla="*/ 31583 w 31980"/>
              <a:gd name="connsiteY6" fmla="*/ 21077 h 45053"/>
              <a:gd name="connsiteX7" fmla="*/ 25286 w 31980"/>
              <a:gd name="connsiteY7" fmla="*/ 23097 h 45053"/>
              <a:gd name="connsiteX8" fmla="*/ 18117 w 31980"/>
              <a:gd name="connsiteY8" fmla="*/ 28206 h 45053"/>
              <a:gd name="connsiteX9" fmla="*/ 30014 w 31980"/>
              <a:gd name="connsiteY9" fmla="*/ 37926 h 45053"/>
              <a:gd name="connsiteX10" fmla="*/ 18286 w 31980"/>
              <a:gd name="connsiteY10" fmla="*/ 44931 h 45053"/>
              <a:gd name="connsiteX11" fmla="*/ 11099 w 31980"/>
              <a:gd name="connsiteY11" fmla="*/ 41091 h 45053"/>
              <a:gd name="connsiteX12" fmla="*/ 11129 w 31980"/>
              <a:gd name="connsiteY12" fmla="*/ 25565 h 45053"/>
              <a:gd name="connsiteX13" fmla="*/ 5933 w 31980"/>
              <a:gd name="connsiteY13" fmla="*/ 23682 h 45053"/>
              <a:gd name="connsiteX14" fmla="*/ 2868 w 31980"/>
              <a:gd name="connsiteY14" fmla="*/ 14473 h 45053"/>
              <a:gd name="connsiteX0" fmla="*/ 5055 w 31980"/>
              <a:gd name="connsiteY0" fmla="*/ 20252 h 45053"/>
              <a:gd name="connsiteX1" fmla="*/ 6202 w 31980"/>
              <a:gd name="connsiteY1" fmla="*/ 19348 h 45053"/>
              <a:gd name="connsiteX0" fmla="*/ 2868 w 31980"/>
              <a:gd name="connsiteY0" fmla="*/ 14473 h 45687"/>
              <a:gd name="connsiteX1" fmla="*/ 3978 w 31980"/>
              <a:gd name="connsiteY1" fmla="*/ 7763 h 45687"/>
              <a:gd name="connsiteX2" fmla="*/ 8680 w 31980"/>
              <a:gd name="connsiteY2" fmla="*/ 6919 h 45687"/>
              <a:gd name="connsiteX3" fmla="*/ 20421 w 31980"/>
              <a:gd name="connsiteY3" fmla="*/ 5580 h 45687"/>
              <a:gd name="connsiteX4" fmla="*/ 25400 w 31980"/>
              <a:gd name="connsiteY4" fmla="*/ 8289 h 45687"/>
              <a:gd name="connsiteX5" fmla="*/ 29368 w 31980"/>
              <a:gd name="connsiteY5" fmla="*/ 11922 h 45687"/>
              <a:gd name="connsiteX6" fmla="*/ 31583 w 31980"/>
              <a:gd name="connsiteY6" fmla="*/ 21077 h 45687"/>
              <a:gd name="connsiteX7" fmla="*/ 25286 w 31980"/>
              <a:gd name="connsiteY7" fmla="*/ 23097 h 45687"/>
              <a:gd name="connsiteX8" fmla="*/ 18117 w 31980"/>
              <a:gd name="connsiteY8" fmla="*/ 28206 h 45687"/>
              <a:gd name="connsiteX9" fmla="*/ 18286 w 31980"/>
              <a:gd name="connsiteY9" fmla="*/ 44931 h 45687"/>
              <a:gd name="connsiteX10" fmla="*/ 11099 w 31980"/>
              <a:gd name="connsiteY10" fmla="*/ 41091 h 45687"/>
              <a:gd name="connsiteX11" fmla="*/ 11129 w 31980"/>
              <a:gd name="connsiteY11" fmla="*/ 25565 h 45687"/>
              <a:gd name="connsiteX12" fmla="*/ 5933 w 31980"/>
              <a:gd name="connsiteY12" fmla="*/ 23682 h 45687"/>
              <a:gd name="connsiteX13" fmla="*/ 2868 w 31980"/>
              <a:gd name="connsiteY13" fmla="*/ 14473 h 45687"/>
              <a:gd name="connsiteX0" fmla="*/ 5055 w 31980"/>
              <a:gd name="connsiteY0" fmla="*/ 20252 h 45687"/>
              <a:gd name="connsiteX1" fmla="*/ 6202 w 31980"/>
              <a:gd name="connsiteY1" fmla="*/ 19348 h 45687"/>
              <a:gd name="connsiteX0" fmla="*/ 2868 w 31980"/>
              <a:gd name="connsiteY0" fmla="*/ 14473 h 41534"/>
              <a:gd name="connsiteX1" fmla="*/ 3978 w 31980"/>
              <a:gd name="connsiteY1" fmla="*/ 7763 h 41534"/>
              <a:gd name="connsiteX2" fmla="*/ 8680 w 31980"/>
              <a:gd name="connsiteY2" fmla="*/ 6919 h 41534"/>
              <a:gd name="connsiteX3" fmla="*/ 20421 w 31980"/>
              <a:gd name="connsiteY3" fmla="*/ 5580 h 41534"/>
              <a:gd name="connsiteX4" fmla="*/ 25400 w 31980"/>
              <a:gd name="connsiteY4" fmla="*/ 8289 h 41534"/>
              <a:gd name="connsiteX5" fmla="*/ 29368 w 31980"/>
              <a:gd name="connsiteY5" fmla="*/ 11922 h 41534"/>
              <a:gd name="connsiteX6" fmla="*/ 31583 w 31980"/>
              <a:gd name="connsiteY6" fmla="*/ 21077 h 41534"/>
              <a:gd name="connsiteX7" fmla="*/ 25286 w 31980"/>
              <a:gd name="connsiteY7" fmla="*/ 23097 h 41534"/>
              <a:gd name="connsiteX8" fmla="*/ 18117 w 31980"/>
              <a:gd name="connsiteY8" fmla="*/ 28206 h 41534"/>
              <a:gd name="connsiteX9" fmla="*/ 11099 w 31980"/>
              <a:gd name="connsiteY9" fmla="*/ 41091 h 41534"/>
              <a:gd name="connsiteX10" fmla="*/ 11129 w 31980"/>
              <a:gd name="connsiteY10" fmla="*/ 25565 h 41534"/>
              <a:gd name="connsiteX11" fmla="*/ 5933 w 31980"/>
              <a:gd name="connsiteY11" fmla="*/ 23682 h 41534"/>
              <a:gd name="connsiteX12" fmla="*/ 2868 w 31980"/>
              <a:gd name="connsiteY12" fmla="*/ 14473 h 41534"/>
              <a:gd name="connsiteX0" fmla="*/ 5055 w 31980"/>
              <a:gd name="connsiteY0" fmla="*/ 20252 h 41534"/>
              <a:gd name="connsiteX1" fmla="*/ 6202 w 31980"/>
              <a:gd name="connsiteY1" fmla="*/ 19348 h 41534"/>
              <a:gd name="connsiteX0" fmla="*/ 2868 w 31980"/>
              <a:gd name="connsiteY0" fmla="*/ 14473 h 42825"/>
              <a:gd name="connsiteX1" fmla="*/ 3978 w 31980"/>
              <a:gd name="connsiteY1" fmla="*/ 7763 h 42825"/>
              <a:gd name="connsiteX2" fmla="*/ 8680 w 31980"/>
              <a:gd name="connsiteY2" fmla="*/ 6919 h 42825"/>
              <a:gd name="connsiteX3" fmla="*/ 20421 w 31980"/>
              <a:gd name="connsiteY3" fmla="*/ 5580 h 42825"/>
              <a:gd name="connsiteX4" fmla="*/ 25400 w 31980"/>
              <a:gd name="connsiteY4" fmla="*/ 8289 h 42825"/>
              <a:gd name="connsiteX5" fmla="*/ 29368 w 31980"/>
              <a:gd name="connsiteY5" fmla="*/ 11922 h 42825"/>
              <a:gd name="connsiteX6" fmla="*/ 31583 w 31980"/>
              <a:gd name="connsiteY6" fmla="*/ 21077 h 42825"/>
              <a:gd name="connsiteX7" fmla="*/ 25286 w 31980"/>
              <a:gd name="connsiteY7" fmla="*/ 23097 h 42825"/>
              <a:gd name="connsiteX8" fmla="*/ 18117 w 31980"/>
              <a:gd name="connsiteY8" fmla="*/ 28206 h 42825"/>
              <a:gd name="connsiteX9" fmla="*/ 11099 w 31980"/>
              <a:gd name="connsiteY9" fmla="*/ 41091 h 42825"/>
              <a:gd name="connsiteX10" fmla="*/ 10869 w 31980"/>
              <a:gd name="connsiteY10" fmla="*/ 41014 h 42825"/>
              <a:gd name="connsiteX11" fmla="*/ 11129 w 31980"/>
              <a:gd name="connsiteY11" fmla="*/ 25565 h 42825"/>
              <a:gd name="connsiteX12" fmla="*/ 5933 w 31980"/>
              <a:gd name="connsiteY12" fmla="*/ 23682 h 42825"/>
              <a:gd name="connsiteX13" fmla="*/ 2868 w 31980"/>
              <a:gd name="connsiteY13" fmla="*/ 14473 h 42825"/>
              <a:gd name="connsiteX0" fmla="*/ 5055 w 31980"/>
              <a:gd name="connsiteY0" fmla="*/ 20252 h 42825"/>
              <a:gd name="connsiteX1" fmla="*/ 6202 w 31980"/>
              <a:gd name="connsiteY1" fmla="*/ 19348 h 42825"/>
              <a:gd name="connsiteX0" fmla="*/ 2868 w 31980"/>
              <a:gd name="connsiteY0" fmla="*/ 14473 h 41104"/>
              <a:gd name="connsiteX1" fmla="*/ 3978 w 31980"/>
              <a:gd name="connsiteY1" fmla="*/ 7763 h 41104"/>
              <a:gd name="connsiteX2" fmla="*/ 8680 w 31980"/>
              <a:gd name="connsiteY2" fmla="*/ 6919 h 41104"/>
              <a:gd name="connsiteX3" fmla="*/ 20421 w 31980"/>
              <a:gd name="connsiteY3" fmla="*/ 5580 h 41104"/>
              <a:gd name="connsiteX4" fmla="*/ 25400 w 31980"/>
              <a:gd name="connsiteY4" fmla="*/ 8289 h 41104"/>
              <a:gd name="connsiteX5" fmla="*/ 29368 w 31980"/>
              <a:gd name="connsiteY5" fmla="*/ 11922 h 41104"/>
              <a:gd name="connsiteX6" fmla="*/ 31583 w 31980"/>
              <a:gd name="connsiteY6" fmla="*/ 21077 h 41104"/>
              <a:gd name="connsiteX7" fmla="*/ 25286 w 31980"/>
              <a:gd name="connsiteY7" fmla="*/ 23097 h 41104"/>
              <a:gd name="connsiteX8" fmla="*/ 18117 w 31980"/>
              <a:gd name="connsiteY8" fmla="*/ 28206 h 41104"/>
              <a:gd name="connsiteX9" fmla="*/ 11099 w 31980"/>
              <a:gd name="connsiteY9" fmla="*/ 41091 h 41104"/>
              <a:gd name="connsiteX10" fmla="*/ 11129 w 31980"/>
              <a:gd name="connsiteY10" fmla="*/ 25565 h 41104"/>
              <a:gd name="connsiteX11" fmla="*/ 5933 w 31980"/>
              <a:gd name="connsiteY11" fmla="*/ 23682 h 41104"/>
              <a:gd name="connsiteX12" fmla="*/ 2868 w 31980"/>
              <a:gd name="connsiteY12" fmla="*/ 14473 h 41104"/>
              <a:gd name="connsiteX0" fmla="*/ 5055 w 31980"/>
              <a:gd name="connsiteY0" fmla="*/ 20252 h 41104"/>
              <a:gd name="connsiteX1" fmla="*/ 6202 w 31980"/>
              <a:gd name="connsiteY1" fmla="*/ 19348 h 41104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5055 w 31980"/>
              <a:gd name="connsiteY0" fmla="*/ 20252 h 30719"/>
              <a:gd name="connsiteX1" fmla="*/ 6202 w 31980"/>
              <a:gd name="connsiteY1" fmla="*/ 19348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5055 w 31980"/>
              <a:gd name="connsiteY0" fmla="*/ 20252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3717 w 31980"/>
              <a:gd name="connsiteY0" fmla="*/ 16054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2912 w 31980"/>
              <a:gd name="connsiteY1" fmla="*/ 1472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3835 w 31980"/>
              <a:gd name="connsiteY1" fmla="*/ 1673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5051 w 31980"/>
              <a:gd name="connsiteY1" fmla="*/ 13515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920 w 31980"/>
              <a:gd name="connsiteY0" fmla="*/ 186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3004 w 31980"/>
              <a:gd name="connsiteY0" fmla="*/ 14848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560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49 w 31980"/>
              <a:gd name="connsiteY1" fmla="*/ 15806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978 w 31980"/>
              <a:gd name="connsiteY1" fmla="*/ 7763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3978 w 31980"/>
              <a:gd name="connsiteY2" fmla="*/ 7763 h 30719"/>
              <a:gd name="connsiteX3" fmla="*/ 8680 w 31980"/>
              <a:gd name="connsiteY3" fmla="*/ 6919 h 30719"/>
              <a:gd name="connsiteX4" fmla="*/ 20421 w 31980"/>
              <a:gd name="connsiteY4" fmla="*/ 5580 h 30719"/>
              <a:gd name="connsiteX5" fmla="*/ 25400 w 31980"/>
              <a:gd name="connsiteY5" fmla="*/ 8289 h 30719"/>
              <a:gd name="connsiteX6" fmla="*/ 29368 w 31980"/>
              <a:gd name="connsiteY6" fmla="*/ 11922 h 30719"/>
              <a:gd name="connsiteX7" fmla="*/ 31583 w 31980"/>
              <a:gd name="connsiteY7" fmla="*/ 21077 h 30719"/>
              <a:gd name="connsiteX8" fmla="*/ 25286 w 31980"/>
              <a:gd name="connsiteY8" fmla="*/ 23097 h 30719"/>
              <a:gd name="connsiteX9" fmla="*/ 18117 w 31980"/>
              <a:gd name="connsiteY9" fmla="*/ 28206 h 30719"/>
              <a:gd name="connsiteX10" fmla="*/ 14110 w 31980"/>
              <a:gd name="connsiteY10" fmla="*/ 30435 h 30719"/>
              <a:gd name="connsiteX11" fmla="*/ 11129 w 31980"/>
              <a:gd name="connsiteY11" fmla="*/ 25565 h 30719"/>
              <a:gd name="connsiteX12" fmla="*/ 5933 w 31980"/>
              <a:gd name="connsiteY12" fmla="*/ 23682 h 30719"/>
              <a:gd name="connsiteX13" fmla="*/ 2868 w 31980"/>
              <a:gd name="connsiteY13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733 w 31980"/>
              <a:gd name="connsiteY1" fmla="*/ 8270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  <a:gd name="connsiteX0" fmla="*/ 2868 w 31980"/>
              <a:gd name="connsiteY0" fmla="*/ 14473 h 30719"/>
              <a:gd name="connsiteX1" fmla="*/ 3586 w 31980"/>
              <a:gd name="connsiteY1" fmla="*/ 7989 h 30719"/>
              <a:gd name="connsiteX2" fmla="*/ 8680 w 31980"/>
              <a:gd name="connsiteY2" fmla="*/ 6919 h 30719"/>
              <a:gd name="connsiteX3" fmla="*/ 20421 w 31980"/>
              <a:gd name="connsiteY3" fmla="*/ 5580 h 30719"/>
              <a:gd name="connsiteX4" fmla="*/ 25400 w 31980"/>
              <a:gd name="connsiteY4" fmla="*/ 8289 h 30719"/>
              <a:gd name="connsiteX5" fmla="*/ 29368 w 31980"/>
              <a:gd name="connsiteY5" fmla="*/ 11922 h 30719"/>
              <a:gd name="connsiteX6" fmla="*/ 31583 w 31980"/>
              <a:gd name="connsiteY6" fmla="*/ 21077 h 30719"/>
              <a:gd name="connsiteX7" fmla="*/ 25286 w 31980"/>
              <a:gd name="connsiteY7" fmla="*/ 23097 h 30719"/>
              <a:gd name="connsiteX8" fmla="*/ 18117 w 31980"/>
              <a:gd name="connsiteY8" fmla="*/ 28206 h 30719"/>
              <a:gd name="connsiteX9" fmla="*/ 14110 w 31980"/>
              <a:gd name="connsiteY9" fmla="*/ 30435 h 30719"/>
              <a:gd name="connsiteX10" fmla="*/ 11129 w 31980"/>
              <a:gd name="connsiteY10" fmla="*/ 25565 h 30719"/>
              <a:gd name="connsiteX11" fmla="*/ 5933 w 31980"/>
              <a:gd name="connsiteY11" fmla="*/ 23682 h 30719"/>
              <a:gd name="connsiteX12" fmla="*/ 2868 w 31980"/>
              <a:gd name="connsiteY12" fmla="*/ 14473 h 30719"/>
              <a:gd name="connsiteX0" fmla="*/ 2857 w 31980"/>
              <a:gd name="connsiteY0" fmla="*/ 14526 h 30719"/>
              <a:gd name="connsiteX1" fmla="*/ 2870 w 31980"/>
              <a:gd name="connsiteY1" fmla="*/ 14359 h 3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980" h="30719">
                <a:moveTo>
                  <a:pt x="2868" y="14473"/>
                </a:moveTo>
                <a:cubicBezTo>
                  <a:pt x="2540" y="11844"/>
                  <a:pt x="2625" y="9630"/>
                  <a:pt x="3586" y="7989"/>
                </a:cubicBezTo>
                <a:cubicBezTo>
                  <a:pt x="4597" y="6288"/>
                  <a:pt x="5626" y="5237"/>
                  <a:pt x="8680" y="6919"/>
                </a:cubicBezTo>
                <a:cubicBezTo>
                  <a:pt x="11078" y="-603"/>
                  <a:pt x="16262" y="-3319"/>
                  <a:pt x="20421" y="5580"/>
                </a:cubicBezTo>
                <a:cubicBezTo>
                  <a:pt x="22102" y="4392"/>
                  <a:pt x="23222" y="3652"/>
                  <a:pt x="25400" y="8289"/>
                </a:cubicBezTo>
                <a:cubicBezTo>
                  <a:pt x="26157" y="6744"/>
                  <a:pt x="29006" y="6113"/>
                  <a:pt x="29368" y="11922"/>
                </a:cubicBezTo>
                <a:cubicBezTo>
                  <a:pt x="32378" y="13963"/>
                  <a:pt x="32263" y="19215"/>
                  <a:pt x="31583" y="21077"/>
                </a:cubicBezTo>
                <a:cubicBezTo>
                  <a:pt x="30903" y="22939"/>
                  <a:pt x="29089" y="26204"/>
                  <a:pt x="25286" y="23097"/>
                </a:cubicBezTo>
                <a:cubicBezTo>
                  <a:pt x="24771" y="29559"/>
                  <a:pt x="21399" y="31224"/>
                  <a:pt x="18117" y="28206"/>
                </a:cubicBezTo>
                <a:cubicBezTo>
                  <a:pt x="15753" y="31205"/>
                  <a:pt x="15275" y="30875"/>
                  <a:pt x="14110" y="30435"/>
                </a:cubicBezTo>
                <a:cubicBezTo>
                  <a:pt x="12945" y="29995"/>
                  <a:pt x="11990" y="28467"/>
                  <a:pt x="11129" y="25565"/>
                </a:cubicBezTo>
                <a:cubicBezTo>
                  <a:pt x="8874" y="27077"/>
                  <a:pt x="7310" y="25531"/>
                  <a:pt x="5933" y="23682"/>
                </a:cubicBezTo>
                <a:cubicBezTo>
                  <a:pt x="-237" y="30466"/>
                  <a:pt x="-2150" y="14507"/>
                  <a:pt x="2868" y="14473"/>
                </a:cubicBezTo>
                <a:close/>
              </a:path>
              <a:path w="31980" h="30719" fill="none" extrusionOk="0">
                <a:moveTo>
                  <a:pt x="2857" y="14526"/>
                </a:moveTo>
                <a:cubicBezTo>
                  <a:pt x="2799" y="14403"/>
                  <a:pt x="3138" y="14804"/>
                  <a:pt x="2870" y="14359"/>
                </a:cubicBezTo>
              </a:path>
            </a:pathLst>
          </a:custGeom>
          <a:gradFill>
            <a:gsLst>
              <a:gs pos="1796">
                <a:schemeClr val="accent6">
                  <a:lumMod val="40000"/>
                  <a:lumOff val="60000"/>
                </a:schemeClr>
              </a:gs>
              <a:gs pos="2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3000000" scaled="0"/>
          </a:gra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Home</a:t>
            </a:r>
          </a:p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Network</a:t>
            </a:r>
          </a:p>
        </p:txBody>
      </p:sp>
      <p:sp>
        <p:nvSpPr>
          <p:cNvPr id="43" name="Oval 42"/>
          <p:cNvSpPr/>
          <p:nvPr/>
        </p:nvSpPr>
        <p:spPr>
          <a:xfrm>
            <a:off x="4433639" y="2548210"/>
            <a:ext cx="367612" cy="2767309"/>
          </a:xfrm>
          <a:prstGeom prst="ellipse">
            <a:avLst/>
          </a:prstGeom>
          <a:gradFill>
            <a:gsLst>
              <a:gs pos="1796">
                <a:schemeClr val="accent6">
                  <a:lumMod val="40000"/>
                  <a:lumOff val="60000"/>
                </a:schemeClr>
              </a:gs>
              <a:gs pos="2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3000000" scaled="0"/>
          </a:gra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Aggregation</a:t>
            </a:r>
          </a:p>
        </p:txBody>
      </p:sp>
    </p:spTree>
    <p:extLst>
      <p:ext uri="{BB962C8B-B14F-4D97-AF65-F5344CB8AC3E}">
        <p14:creationId xmlns:p14="http://schemas.microsoft.com/office/powerpoint/2010/main" xmlns="" val="851321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4.2|7|5.1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3055</Words>
  <Application>Microsoft Office PowerPoint</Application>
  <PresentationFormat>Benutzerdefiniert</PresentationFormat>
  <Paragraphs>721</Paragraphs>
  <Slides>34</Slides>
  <Notes>8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0</vt:i4>
      </vt:variant>
      <vt:variant>
        <vt:lpstr>Folientitel</vt:lpstr>
      </vt:variant>
      <vt:variant>
        <vt:i4>34</vt:i4>
      </vt:variant>
    </vt:vector>
  </HeadingPairs>
  <TitlesOfParts>
    <vt:vector size="35" baseType="lpstr">
      <vt:lpstr>1_Office Theme</vt:lpstr>
      <vt:lpstr>3GPP-BBF Cooperation Workshop on 5G Convergence</vt:lpstr>
      <vt:lpstr>Broadband Forum Overview/Update </vt:lpstr>
      <vt:lpstr>BBF: Providing a Holistic Approach to Everything Broadband</vt:lpstr>
      <vt:lpstr>Working in and with the BBF</vt:lpstr>
      <vt:lpstr>Project Lifecycle: focus still on massive scale, carrier-grade deployment</vt:lpstr>
      <vt:lpstr>Seamless, Hybrid Wireline/Wireless Services</vt:lpstr>
      <vt:lpstr>SDN/NFV/G.fast/5G Evolution for Broadband – Revenue Driven</vt:lpstr>
      <vt:lpstr>Fixed Broadband Level Set</vt:lpstr>
      <vt:lpstr>Fixed Broadband “101”</vt:lpstr>
      <vt:lpstr>Key Fixed Broadband Components</vt:lpstr>
      <vt:lpstr>Fixed Broadband Evolution (UP view)</vt:lpstr>
      <vt:lpstr>Fixed Broadband Evolution (C/MP view)</vt:lpstr>
      <vt:lpstr>BBF SDN Reference Model</vt:lpstr>
      <vt:lpstr>Fixed-Mobile Convergence/Interworking</vt:lpstr>
      <vt:lpstr>Fixed-Mobile Convergence / Interworking  Standardization Status                              in BBF and 3GPP  </vt:lpstr>
      <vt:lpstr>Previous Collaboration and Impacted Work</vt:lpstr>
      <vt:lpstr>Use Cases: Increased User Experience</vt:lpstr>
      <vt:lpstr>Convergence/Interworking in the Control Plane</vt:lpstr>
      <vt:lpstr>Convergence/Interworking in the User Plane (1/2)</vt:lpstr>
      <vt:lpstr>Convergence/Interworking in the User Plane (2/2)</vt:lpstr>
      <vt:lpstr>References</vt:lpstr>
      <vt:lpstr>5G Convergent Architecture and Functional Specifications</vt:lpstr>
      <vt:lpstr>BBF Situation</vt:lpstr>
      <vt:lpstr>BBF Project 5G Convergent Architecture and Functional Specifications </vt:lpstr>
      <vt:lpstr>BBF Project 5G Convergent Architecture and Functional Specifications   - Work Phases</vt:lpstr>
      <vt:lpstr>5G-Convergence: What the BBF sees coming</vt:lpstr>
      <vt:lpstr>Folie 27</vt:lpstr>
      <vt:lpstr>Acronyms</vt:lpstr>
      <vt:lpstr>Cloud CO</vt:lpstr>
      <vt:lpstr>3GPP-BBF Cooperation on 5G-Convergence - What happened so far</vt:lpstr>
      <vt:lpstr>Backup: Convergence in the Control Plane (1/2)</vt:lpstr>
      <vt:lpstr>Backup: Convergence in the Control Plane (2/2)</vt:lpstr>
      <vt:lpstr>Backup: Convergence in the User Plane (1/2)</vt:lpstr>
      <vt:lpstr>Backup: Convergence in the User Plane (2/2)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Fishburn</dc:creator>
  <cp:lastModifiedBy>Manuel Paul</cp:lastModifiedBy>
  <cp:revision>171</cp:revision>
  <dcterms:created xsi:type="dcterms:W3CDTF">2017-01-31T17:19:44Z</dcterms:created>
  <dcterms:modified xsi:type="dcterms:W3CDTF">2017-02-10T15:37:19Z</dcterms:modified>
</cp:coreProperties>
</file>